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59" r:id="rId5"/>
    <p:sldId id="260" r:id="rId6"/>
    <p:sldId id="25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2"/>
    <p:restoredTop sz="97190"/>
  </p:normalViewPr>
  <p:slideViewPr>
    <p:cSldViewPr snapToGrid="0" snapToObjects="1">
      <p:cViewPr varScale="1">
        <p:scale>
          <a:sx n="147" d="100"/>
          <a:sy n="147" d="100"/>
        </p:scale>
        <p:origin x="216"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A5ED-371D-5C4F-8986-D618E810BB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A89E39-783F-E847-B972-D173EFDB3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2A4CD7-8C88-C248-AD08-EE8FF4AFE275}"/>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5" name="Footer Placeholder 4">
            <a:extLst>
              <a:ext uri="{FF2B5EF4-FFF2-40B4-BE49-F238E27FC236}">
                <a16:creationId xmlns:a16="http://schemas.microsoft.com/office/drawing/2014/main" id="{819BF34E-1AC7-1748-A277-05F195003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B5C7D-A589-264E-B8DA-D4E842F86AA2}"/>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144274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AF05-B675-5A47-9015-3211523D5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1010B0-47AE-0D4C-8C70-FA155003E6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5639-B072-A647-BA7C-5D960BA80ABE}"/>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5" name="Footer Placeholder 4">
            <a:extLst>
              <a:ext uri="{FF2B5EF4-FFF2-40B4-BE49-F238E27FC236}">
                <a16:creationId xmlns:a16="http://schemas.microsoft.com/office/drawing/2014/main" id="{51754573-84B5-D846-B1C4-E0285F9EF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1BAAE-9B16-3841-B679-D8DCF12A5A24}"/>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196842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E03EA-A212-4D4D-954D-6034991D8C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D1D7D5-928E-344E-835C-490A66B261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7CDC4-B7CD-7944-91DC-27FB0D249267}"/>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5" name="Footer Placeholder 4">
            <a:extLst>
              <a:ext uri="{FF2B5EF4-FFF2-40B4-BE49-F238E27FC236}">
                <a16:creationId xmlns:a16="http://schemas.microsoft.com/office/drawing/2014/main" id="{E09D7D3E-8658-244E-8AF4-AFF1B5B89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ECE45-545A-3345-8D4C-255B58E21FBA}"/>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21806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96F1-9553-0B47-848B-D067DBC4E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0803CE-CD4C-DF40-91A7-958E110575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4CF10-CFC2-EB4B-966F-C5A0F93B7B15}"/>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5" name="Footer Placeholder 4">
            <a:extLst>
              <a:ext uri="{FF2B5EF4-FFF2-40B4-BE49-F238E27FC236}">
                <a16:creationId xmlns:a16="http://schemas.microsoft.com/office/drawing/2014/main" id="{AA5132F0-816D-7E4D-B63C-CC50ABC1C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510B9-E61F-C04E-890C-7815BD9F13A5}"/>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27455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0098-14A4-214E-BE03-C6CF6D5542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9F5507-F63D-8E40-ADC9-8EA2FBADB8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C988A6-45D4-944A-BDB9-F0B18A6D19D8}"/>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5" name="Footer Placeholder 4">
            <a:extLst>
              <a:ext uri="{FF2B5EF4-FFF2-40B4-BE49-F238E27FC236}">
                <a16:creationId xmlns:a16="http://schemas.microsoft.com/office/drawing/2014/main" id="{7C6FA38A-0B32-DC40-A90B-4CF7AF36E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9B510-77E4-9F44-B2DD-5044D23F54F6}"/>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418988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3010-FBDF-8443-9EE7-26ED5F12D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1CF0C-9E0A-CE45-B269-3AF50DA6CD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ABAB8-AF9A-EE44-BA6E-D0A06C2511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693EFC-674E-754D-BD34-54C192A3B590}"/>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6" name="Footer Placeholder 5">
            <a:extLst>
              <a:ext uri="{FF2B5EF4-FFF2-40B4-BE49-F238E27FC236}">
                <a16:creationId xmlns:a16="http://schemas.microsoft.com/office/drawing/2014/main" id="{8F9D7CE2-630E-8646-A435-92D4469DC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1D601-F37A-2449-9786-E699942ABCAC}"/>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54720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F3DA-F7AD-4E4F-927C-74DA6AB84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28C80-83D7-0548-99BF-D82249096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6E7617-B84B-8F4B-8A19-EF418F1D86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8ECA5-E35A-1040-A616-31F408A429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1F28D-6E71-7B43-B04A-99B60042C3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8FECE-9533-DF4B-A650-0F0FD4E5ADB1}"/>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8" name="Footer Placeholder 7">
            <a:extLst>
              <a:ext uri="{FF2B5EF4-FFF2-40B4-BE49-F238E27FC236}">
                <a16:creationId xmlns:a16="http://schemas.microsoft.com/office/drawing/2014/main" id="{28CABC4C-494B-844B-A41B-546ACA20AB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63138A-DED9-F246-AB12-71DB88025EA3}"/>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412666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B822-EAF1-7D4D-A461-8C16F72A59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0D4D1-DBEF-E64D-A464-7C47DD05F7C2}"/>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4" name="Footer Placeholder 3">
            <a:extLst>
              <a:ext uri="{FF2B5EF4-FFF2-40B4-BE49-F238E27FC236}">
                <a16:creationId xmlns:a16="http://schemas.microsoft.com/office/drawing/2014/main" id="{715A0F28-7EB2-6E40-8B88-8BE3A3B6DC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35E79A-7851-D041-93F6-551800002F0E}"/>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277921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6F1DC7-EE39-554F-B8E9-CB10F7400A5B}"/>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3" name="Footer Placeholder 2">
            <a:extLst>
              <a:ext uri="{FF2B5EF4-FFF2-40B4-BE49-F238E27FC236}">
                <a16:creationId xmlns:a16="http://schemas.microsoft.com/office/drawing/2014/main" id="{FF7B76EA-6C80-F748-AD1E-DD0EE281EA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B15E3-A5A4-6549-9DCB-ED21F304E943}"/>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389880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90BB-34BD-FC48-9948-50A04DD2A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84AB8-E2A5-9C48-B9AB-AC5FE52202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F806F1-2CA9-AE4D-9107-7F0D67ED8C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303E16-A5C7-D54E-BBE1-E8B58497740D}"/>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6" name="Footer Placeholder 5">
            <a:extLst>
              <a:ext uri="{FF2B5EF4-FFF2-40B4-BE49-F238E27FC236}">
                <a16:creationId xmlns:a16="http://schemas.microsoft.com/office/drawing/2014/main" id="{BA5AC003-0C5A-5A40-9C8F-F998EA91C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18B33-B3B4-C945-8EB0-C240C495AC1A}"/>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1826351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368E-A14C-A040-9A54-2205B4F0F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91682F-EBBC-914D-88D7-024817B1DF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7C80D4-D636-8847-ABF3-40558AF9E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0D2659-341D-5749-9CD6-11C600DFE8F8}"/>
              </a:ext>
            </a:extLst>
          </p:cNvPr>
          <p:cNvSpPr>
            <a:spLocks noGrp="1"/>
          </p:cNvSpPr>
          <p:nvPr>
            <p:ph type="dt" sz="half" idx="10"/>
          </p:nvPr>
        </p:nvSpPr>
        <p:spPr/>
        <p:txBody>
          <a:bodyPr/>
          <a:lstStyle/>
          <a:p>
            <a:fld id="{994E2AB1-9373-1A4A-8A73-62FC903C2189}" type="datetimeFigureOut">
              <a:rPr lang="en-US" smtClean="0"/>
              <a:t>3/31/22</a:t>
            </a:fld>
            <a:endParaRPr lang="en-US"/>
          </a:p>
        </p:txBody>
      </p:sp>
      <p:sp>
        <p:nvSpPr>
          <p:cNvPr id="6" name="Footer Placeholder 5">
            <a:extLst>
              <a:ext uri="{FF2B5EF4-FFF2-40B4-BE49-F238E27FC236}">
                <a16:creationId xmlns:a16="http://schemas.microsoft.com/office/drawing/2014/main" id="{E73FC313-2ED3-AC47-AE1F-A7AE15B26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ECF2E-A793-8F42-BCDC-7E672CE2A8DE}"/>
              </a:ext>
            </a:extLst>
          </p:cNvPr>
          <p:cNvSpPr>
            <a:spLocks noGrp="1"/>
          </p:cNvSpPr>
          <p:nvPr>
            <p:ph type="sldNum" sz="quarter" idx="12"/>
          </p:nvPr>
        </p:nvSpPr>
        <p:spPr/>
        <p:txBody>
          <a:bodyPr/>
          <a:lstStyle/>
          <a:p>
            <a:fld id="{AECBC60B-39C3-7C4E-A8CE-382171108467}" type="slidenum">
              <a:rPr lang="en-US" smtClean="0"/>
              <a:t>‹#›</a:t>
            </a:fld>
            <a:endParaRPr lang="en-US"/>
          </a:p>
        </p:txBody>
      </p:sp>
    </p:spTree>
    <p:extLst>
      <p:ext uri="{BB962C8B-B14F-4D97-AF65-F5344CB8AC3E}">
        <p14:creationId xmlns:p14="http://schemas.microsoft.com/office/powerpoint/2010/main" val="425071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95D97-4A13-8A4B-92C3-A89DDC7054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8A285-4057-9043-81FF-BB0B64274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5B328-ABA5-B04E-9388-7F23490F2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E2AB1-9373-1A4A-8A73-62FC903C2189}" type="datetimeFigureOut">
              <a:rPr lang="en-US" smtClean="0"/>
              <a:t>3/31/22</a:t>
            </a:fld>
            <a:endParaRPr lang="en-US"/>
          </a:p>
        </p:txBody>
      </p:sp>
      <p:sp>
        <p:nvSpPr>
          <p:cNvPr id="5" name="Footer Placeholder 4">
            <a:extLst>
              <a:ext uri="{FF2B5EF4-FFF2-40B4-BE49-F238E27FC236}">
                <a16:creationId xmlns:a16="http://schemas.microsoft.com/office/drawing/2014/main" id="{5E7CDC62-3663-4447-A8E5-6185297E71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C3B284-7E90-9046-B4DE-CA3BC50DC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BC60B-39C3-7C4E-A8CE-382171108467}" type="slidenum">
              <a:rPr lang="en-US" smtClean="0"/>
              <a:t>‹#›</a:t>
            </a:fld>
            <a:endParaRPr lang="en-US"/>
          </a:p>
        </p:txBody>
      </p:sp>
    </p:spTree>
    <p:extLst>
      <p:ext uri="{BB962C8B-B14F-4D97-AF65-F5344CB8AC3E}">
        <p14:creationId xmlns:p14="http://schemas.microsoft.com/office/powerpoint/2010/main" val="111041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09C3A2-3751-0840-839C-BA6A1E6A7BE2}"/>
              </a:ext>
            </a:extLst>
          </p:cNvPr>
          <p:cNvSpPr txBox="1"/>
          <p:nvPr/>
        </p:nvSpPr>
        <p:spPr>
          <a:xfrm>
            <a:off x="1319349" y="751344"/>
            <a:ext cx="9553303" cy="5816977"/>
          </a:xfrm>
          <a:prstGeom prst="rect">
            <a:avLst/>
          </a:prstGeom>
          <a:noFill/>
        </p:spPr>
        <p:txBody>
          <a:bodyPr wrap="square" rtlCol="0">
            <a:spAutoFit/>
          </a:bodyPr>
          <a:lstStyle/>
          <a:p>
            <a:r>
              <a:rPr lang="en-US" dirty="0"/>
              <a:t>This is a template for a short in-class activity to review or preview characters.  The first two slides are title slides you can use to introduce the activity (either one or both), the next two can be used to introduce the activity and illustrate how the activity works using a very simple example. The last </a:t>
            </a:r>
            <a:r>
              <a:rPr lang="en-US" altLang="zh-CN" dirty="0"/>
              <a:t>two</a:t>
            </a:r>
            <a:r>
              <a:rPr lang="zh-CN" altLang="en-US" dirty="0"/>
              <a:t> </a:t>
            </a:r>
            <a:r>
              <a:rPr lang="en-US" dirty="0"/>
              <a:t>slide</a:t>
            </a:r>
            <a:r>
              <a:rPr lang="en-US" altLang="zh-CN" dirty="0"/>
              <a:t>s</a:t>
            </a:r>
            <a:r>
              <a:rPr lang="en-US" dirty="0"/>
              <a:t> </a:t>
            </a:r>
            <a:r>
              <a:rPr lang="en-US" altLang="zh-CN" dirty="0"/>
              <a:t>are</a:t>
            </a:r>
            <a:r>
              <a:rPr lang="en-US" dirty="0"/>
              <a:t> template</a:t>
            </a:r>
            <a:r>
              <a:rPr lang="en-US" altLang="zh-CN" dirty="0"/>
              <a:t>s</a:t>
            </a:r>
            <a:r>
              <a:rPr lang="en-US" dirty="0"/>
              <a:t> you can use to create your own slides by simply adding characters in textboxes under the numbers.</a:t>
            </a:r>
          </a:p>
          <a:p>
            <a:endParaRPr lang="en-US" dirty="0"/>
          </a:p>
          <a:p>
            <a:r>
              <a:rPr lang="en-US" dirty="0"/>
              <a:t>The activity works like this:</a:t>
            </a:r>
          </a:p>
          <a:p>
            <a:pPr marL="228600" indent="-228600">
              <a:buAutoNum type="arabicParenR"/>
            </a:pPr>
            <a:r>
              <a:rPr lang="en-US" dirty="0"/>
              <a:t>There are four characters displayed on the screen, each under on of the numbers</a:t>
            </a:r>
          </a:p>
          <a:p>
            <a:pPr marL="228600" indent="-228600">
              <a:buAutoNum type="arabicParenR"/>
            </a:pPr>
            <a:r>
              <a:rPr lang="en-US" dirty="0"/>
              <a:t>There of the characters are the same, one is different</a:t>
            </a:r>
          </a:p>
          <a:p>
            <a:pPr marL="228600" indent="-228600">
              <a:buAutoNum type="arabicParenR"/>
            </a:pPr>
            <a:r>
              <a:rPr lang="en-US" dirty="0"/>
              <a:t>Students are given a brief amount of time (maybe 10 seconds) to look at the screen</a:t>
            </a:r>
          </a:p>
          <a:p>
            <a:pPr marL="228600" indent="-228600">
              <a:buAutoNum type="arabicParenR"/>
            </a:pPr>
            <a:r>
              <a:rPr lang="en-US" dirty="0"/>
              <a:t>Then the teacher prompts students to either say a number or show the number using their fingers</a:t>
            </a:r>
          </a:p>
          <a:p>
            <a:pPr marL="228600" indent="-228600">
              <a:buAutoNum type="arabicParenR"/>
            </a:pPr>
            <a:r>
              <a:rPr lang="en-US" dirty="0"/>
              <a:t>Then the teacher reveals what the correct answer is</a:t>
            </a:r>
          </a:p>
          <a:p>
            <a:pPr marL="228600" indent="-228600">
              <a:buAutoNum type="arabicParenR"/>
            </a:pPr>
            <a:r>
              <a:rPr lang="en-US" dirty="0"/>
              <a:t>Repeat with new characters on additional slides</a:t>
            </a:r>
          </a:p>
          <a:p>
            <a:pPr marL="228600" indent="-228600">
              <a:buAutoNum type="arabicParenR"/>
            </a:pPr>
            <a:endParaRPr lang="en-US" dirty="0"/>
          </a:p>
          <a:p>
            <a:r>
              <a:rPr lang="en-US" dirty="0"/>
              <a:t>Note: though not necessary, the activity is more interesting if characters are displayed in different fonts (</a:t>
            </a:r>
            <a:r>
              <a:rPr lang="zh-TW" altLang="en-US" dirty="0"/>
              <a:t>楷体</a:t>
            </a:r>
            <a:r>
              <a:rPr lang="zh-CN" altLang="en-US" dirty="0"/>
              <a:t>、</a:t>
            </a:r>
            <a:r>
              <a:rPr lang="zh-TW" altLang="en-US" dirty="0"/>
              <a:t>黑体</a:t>
            </a:r>
            <a:r>
              <a:rPr lang="zh-CN" altLang="en-US" dirty="0"/>
              <a:t>、</a:t>
            </a:r>
            <a:r>
              <a:rPr lang="zh-TW" altLang="en-US" dirty="0"/>
              <a:t>宋体</a:t>
            </a:r>
            <a:r>
              <a:rPr lang="zh-CN" altLang="en-US" dirty="0"/>
              <a:t>、</a:t>
            </a:r>
            <a:r>
              <a:rPr lang="zh-TW" altLang="en-US" dirty="0"/>
              <a:t>等等</a:t>
            </a:r>
            <a:r>
              <a:rPr lang="en-US" altLang="zh-TW" dirty="0"/>
              <a:t>)</a:t>
            </a:r>
            <a:endParaRPr lang="en-US" dirty="0"/>
          </a:p>
          <a:p>
            <a:endParaRPr lang="en-US" sz="1200" dirty="0">
              <a:latin typeface="Adobe Caslon Pro" panose="0205070206050A020403" pitchFamily="18" charset="77"/>
            </a:endParaRPr>
          </a:p>
          <a:p>
            <a:endParaRPr lang="en-US" sz="1200" dirty="0">
              <a:latin typeface="Adobe Caslon Pro" panose="0205070206050A020403" pitchFamily="18" charset="77"/>
            </a:endParaRPr>
          </a:p>
          <a:p>
            <a:endParaRPr lang="en-US" sz="1200" dirty="0">
              <a:latin typeface="Adobe Caslon Pro" panose="0205070206050A020403" pitchFamily="18" charset="77"/>
            </a:endParaRPr>
          </a:p>
          <a:p>
            <a:endParaRPr lang="en-US" sz="1200" dirty="0">
              <a:latin typeface="Adobe Caslon Pro" panose="0205070206050A020403" pitchFamily="18" charset="77"/>
            </a:endParaRPr>
          </a:p>
          <a:p>
            <a:endParaRPr lang="en-US" sz="1200" dirty="0">
              <a:latin typeface="Adobe Caslon Pro" panose="0205070206050A020403" pitchFamily="18" charset="77"/>
            </a:endParaRPr>
          </a:p>
          <a:p>
            <a:endParaRPr lang="en-US" sz="1200" dirty="0">
              <a:solidFill>
                <a:schemeClr val="bg1">
                  <a:lumMod val="50000"/>
                </a:schemeClr>
              </a:solidFill>
              <a:latin typeface="Adobe Caslon Pro" panose="0205070206050A020403" pitchFamily="18" charset="77"/>
            </a:endParaRPr>
          </a:p>
          <a:p>
            <a:pPr algn="ctr"/>
            <a:r>
              <a:rPr lang="en-US" altLang="zh-CN" sz="1200" dirty="0">
                <a:solidFill>
                  <a:schemeClr val="bg1">
                    <a:lumMod val="50000"/>
                  </a:schemeClr>
                </a:solidFill>
                <a:latin typeface="Adobe Caslon Pro" panose="0205070206050A020403" pitchFamily="18" charset="77"/>
              </a:rPr>
              <a:t>–</a:t>
            </a:r>
            <a:r>
              <a:rPr lang="zh-CN" altLang="en-US" sz="1200" dirty="0">
                <a:solidFill>
                  <a:schemeClr val="bg1">
                    <a:lumMod val="50000"/>
                  </a:schemeClr>
                </a:solidFill>
                <a:latin typeface="Adobe Caslon Pro" panose="0205070206050A020403" pitchFamily="18" charset="77"/>
              </a:rPr>
              <a:t> </a:t>
            </a:r>
            <a:r>
              <a:rPr lang="en-US" altLang="zh-CN" sz="1200" dirty="0">
                <a:solidFill>
                  <a:schemeClr val="bg1">
                    <a:lumMod val="50000"/>
                  </a:schemeClr>
                </a:solidFill>
                <a:latin typeface="Adobe Caslon Pro" panose="0205070206050A020403" pitchFamily="18" charset="77"/>
              </a:rPr>
              <a:t>activity</a:t>
            </a:r>
            <a:r>
              <a:rPr lang="zh-CN" altLang="en-US" sz="1200" dirty="0">
                <a:solidFill>
                  <a:schemeClr val="bg1">
                    <a:lumMod val="50000"/>
                  </a:schemeClr>
                </a:solidFill>
                <a:latin typeface="Adobe Caslon Pro" panose="0205070206050A020403" pitchFamily="18" charset="77"/>
              </a:rPr>
              <a:t> </a:t>
            </a:r>
            <a:r>
              <a:rPr lang="en-US" altLang="zh-CN" sz="1200" dirty="0">
                <a:solidFill>
                  <a:schemeClr val="bg1">
                    <a:lumMod val="50000"/>
                  </a:schemeClr>
                </a:solidFill>
                <a:latin typeface="Adobe Caslon Pro" panose="0205070206050A020403" pitchFamily="18" charset="77"/>
              </a:rPr>
              <a:t>originally</a:t>
            </a:r>
            <a:r>
              <a:rPr lang="zh-CN" altLang="en-US" sz="1200" dirty="0">
                <a:solidFill>
                  <a:schemeClr val="bg1">
                    <a:lumMod val="50000"/>
                  </a:schemeClr>
                </a:solidFill>
                <a:latin typeface="Adobe Caslon Pro" panose="0205070206050A020403" pitchFamily="18" charset="77"/>
              </a:rPr>
              <a:t> </a:t>
            </a:r>
            <a:r>
              <a:rPr lang="en-US" altLang="zh-CN" sz="1200" dirty="0">
                <a:solidFill>
                  <a:schemeClr val="bg1">
                    <a:lumMod val="50000"/>
                  </a:schemeClr>
                </a:solidFill>
                <a:latin typeface="Adobe Caslon Pro" panose="0205070206050A020403" pitchFamily="18" charset="77"/>
              </a:rPr>
              <a:t>designed</a:t>
            </a:r>
            <a:r>
              <a:rPr lang="zh-CN" altLang="en-US" sz="1200" dirty="0">
                <a:solidFill>
                  <a:schemeClr val="bg1">
                    <a:lumMod val="50000"/>
                  </a:schemeClr>
                </a:solidFill>
                <a:latin typeface="Adobe Caslon Pro" panose="0205070206050A020403" pitchFamily="18" charset="77"/>
              </a:rPr>
              <a:t> </a:t>
            </a:r>
            <a:r>
              <a:rPr lang="en-US" altLang="zh-CN" sz="1200" dirty="0">
                <a:solidFill>
                  <a:schemeClr val="bg1">
                    <a:lumMod val="50000"/>
                  </a:schemeClr>
                </a:solidFill>
                <a:latin typeface="Adobe Caslon Pro" panose="0205070206050A020403" pitchFamily="18" charset="77"/>
              </a:rPr>
              <a:t>by</a:t>
            </a:r>
            <a:r>
              <a:rPr lang="zh-CN" altLang="en-US" sz="1200" dirty="0">
                <a:solidFill>
                  <a:schemeClr val="bg1">
                    <a:lumMod val="50000"/>
                  </a:schemeClr>
                </a:solidFill>
                <a:latin typeface="Adobe Caslon Pro" panose="0205070206050A020403" pitchFamily="18" charset="77"/>
              </a:rPr>
              <a:t> </a:t>
            </a:r>
            <a:r>
              <a:rPr lang="en-US" altLang="zh-CN" sz="1200" dirty="0">
                <a:solidFill>
                  <a:schemeClr val="bg1">
                    <a:lumMod val="50000"/>
                  </a:schemeClr>
                </a:solidFill>
                <a:latin typeface="Adobe Caslon Pro" panose="0205070206050A020403" pitchFamily="18" charset="77"/>
              </a:rPr>
              <a:t>Eric</a:t>
            </a:r>
            <a:r>
              <a:rPr lang="zh-CN" altLang="en-US" sz="1200" dirty="0">
                <a:solidFill>
                  <a:schemeClr val="bg1">
                    <a:lumMod val="50000"/>
                  </a:schemeClr>
                </a:solidFill>
                <a:latin typeface="Adobe Caslon Pro" panose="0205070206050A020403" pitchFamily="18" charset="77"/>
              </a:rPr>
              <a:t> </a:t>
            </a:r>
            <a:r>
              <a:rPr lang="en-US" altLang="zh-CN" sz="1200" dirty="0">
                <a:solidFill>
                  <a:schemeClr val="bg1">
                    <a:lumMod val="50000"/>
                  </a:schemeClr>
                </a:solidFill>
                <a:latin typeface="Adobe Caslon Pro" panose="0205070206050A020403" pitchFamily="18" charset="77"/>
              </a:rPr>
              <a:t>Pelzl</a:t>
            </a:r>
            <a:r>
              <a:rPr lang="zh-CN" altLang="en-US" sz="1200" dirty="0">
                <a:solidFill>
                  <a:schemeClr val="bg1">
                    <a:lumMod val="50000"/>
                  </a:schemeClr>
                </a:solidFill>
                <a:latin typeface="Adobe Caslon Pro" panose="0205070206050A020403" pitchFamily="18" charset="77"/>
              </a:rPr>
              <a:t> </a:t>
            </a:r>
            <a:r>
              <a:rPr lang="en-US" altLang="zh-CN" sz="1200" dirty="0">
                <a:solidFill>
                  <a:schemeClr val="bg1">
                    <a:lumMod val="50000"/>
                  </a:schemeClr>
                </a:solidFill>
                <a:latin typeface="Adobe Caslon Pro" panose="0205070206050A020403" pitchFamily="18" charset="77"/>
              </a:rPr>
              <a:t>–</a:t>
            </a:r>
            <a:endParaRPr lang="en-US" sz="1200" dirty="0">
              <a:solidFill>
                <a:schemeClr val="bg1">
                  <a:lumMod val="50000"/>
                </a:schemeClr>
              </a:solidFill>
              <a:latin typeface="Adobe Caslon Pro" panose="0205070206050A020403" pitchFamily="18" charset="77"/>
            </a:endParaRPr>
          </a:p>
        </p:txBody>
      </p:sp>
    </p:spTree>
    <p:extLst>
      <p:ext uri="{BB962C8B-B14F-4D97-AF65-F5344CB8AC3E}">
        <p14:creationId xmlns:p14="http://schemas.microsoft.com/office/powerpoint/2010/main" val="53206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3DBC6E-8C49-D447-B40B-9DEDB9BB6551}"/>
              </a:ext>
            </a:extLst>
          </p:cNvPr>
          <p:cNvPicPr>
            <a:picLocks noChangeAspect="1"/>
          </p:cNvPicPr>
          <p:nvPr/>
        </p:nvPicPr>
        <p:blipFill>
          <a:blip r:embed="rId2"/>
          <a:stretch>
            <a:fillRect/>
          </a:stretch>
        </p:blipFill>
        <p:spPr>
          <a:xfrm>
            <a:off x="2057400" y="1453601"/>
            <a:ext cx="8077200" cy="3759200"/>
          </a:xfrm>
          <a:prstGeom prst="rect">
            <a:avLst/>
          </a:prstGeom>
        </p:spPr>
      </p:pic>
      <p:sp>
        <p:nvSpPr>
          <p:cNvPr id="7" name="Rectangle 6">
            <a:extLst>
              <a:ext uri="{FF2B5EF4-FFF2-40B4-BE49-F238E27FC236}">
                <a16:creationId xmlns:a16="http://schemas.microsoft.com/office/drawing/2014/main" id="{5FDEA120-03CE-F542-8404-79AAFCDD7CAE}"/>
              </a:ext>
            </a:extLst>
          </p:cNvPr>
          <p:cNvSpPr/>
          <p:nvPr/>
        </p:nvSpPr>
        <p:spPr>
          <a:xfrm>
            <a:off x="5073121" y="6488668"/>
            <a:ext cx="2045753" cy="215444"/>
          </a:xfrm>
          <a:prstGeom prst="rect">
            <a:avLst/>
          </a:prstGeom>
        </p:spPr>
        <p:txBody>
          <a:bodyPr wrap="none">
            <a:spAutoFit/>
          </a:bodyPr>
          <a:lstStyle/>
          <a:p>
            <a:pPr algn="ctr"/>
            <a:r>
              <a:rPr lang="en-US" altLang="zh-CN" sz="800" dirty="0">
                <a:solidFill>
                  <a:schemeClr val="bg1">
                    <a:lumMod val="85000"/>
                  </a:schemeClr>
                </a:solidFill>
                <a:latin typeface="Adobe Caslon Pro" panose="0205070206050A020403" pitchFamily="18" charset="77"/>
              </a:rPr>
              <a:t>–</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activity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originally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designed</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by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Eric</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Pelzl</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t>
            </a:r>
            <a:endParaRPr lang="en-US" sz="800" dirty="0">
              <a:solidFill>
                <a:schemeClr val="bg1">
                  <a:lumMod val="85000"/>
                </a:schemeClr>
              </a:solidFill>
              <a:latin typeface="Adobe Caslon Pro" panose="0205070206050A020403" pitchFamily="18" charset="77"/>
            </a:endParaRPr>
          </a:p>
        </p:txBody>
      </p:sp>
    </p:spTree>
    <p:extLst>
      <p:ext uri="{BB962C8B-B14F-4D97-AF65-F5344CB8AC3E}">
        <p14:creationId xmlns:p14="http://schemas.microsoft.com/office/powerpoint/2010/main" val="175923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85B78F-EE37-E34F-9F23-ED5FCEFFB974}"/>
              </a:ext>
            </a:extLst>
          </p:cNvPr>
          <p:cNvPicPr>
            <a:picLocks noChangeAspect="1"/>
          </p:cNvPicPr>
          <p:nvPr/>
        </p:nvPicPr>
        <p:blipFill>
          <a:blip r:embed="rId2"/>
          <a:stretch>
            <a:fillRect/>
          </a:stretch>
        </p:blipFill>
        <p:spPr>
          <a:xfrm>
            <a:off x="2057400" y="1644650"/>
            <a:ext cx="8077200" cy="3568700"/>
          </a:xfrm>
          <a:prstGeom prst="rect">
            <a:avLst/>
          </a:prstGeom>
        </p:spPr>
      </p:pic>
      <p:sp>
        <p:nvSpPr>
          <p:cNvPr id="4" name="Rectangle 3">
            <a:extLst>
              <a:ext uri="{FF2B5EF4-FFF2-40B4-BE49-F238E27FC236}">
                <a16:creationId xmlns:a16="http://schemas.microsoft.com/office/drawing/2014/main" id="{AC3CD7D7-EE4B-804B-9BB6-7247E1AEC0ED}"/>
              </a:ext>
            </a:extLst>
          </p:cNvPr>
          <p:cNvSpPr/>
          <p:nvPr/>
        </p:nvSpPr>
        <p:spPr>
          <a:xfrm>
            <a:off x="5073121" y="6488668"/>
            <a:ext cx="2045753" cy="215444"/>
          </a:xfrm>
          <a:prstGeom prst="rect">
            <a:avLst/>
          </a:prstGeom>
        </p:spPr>
        <p:txBody>
          <a:bodyPr wrap="none">
            <a:spAutoFit/>
          </a:bodyPr>
          <a:lstStyle/>
          <a:p>
            <a:pPr algn="ctr"/>
            <a:r>
              <a:rPr lang="en-US" altLang="zh-CN" sz="800" dirty="0">
                <a:solidFill>
                  <a:schemeClr val="bg1">
                    <a:lumMod val="85000"/>
                  </a:schemeClr>
                </a:solidFill>
                <a:latin typeface="Adobe Caslon Pro" panose="0205070206050A020403" pitchFamily="18" charset="77"/>
              </a:rPr>
              <a:t>–</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activity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originally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designed</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by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Eric</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Pelzl</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t>
            </a:r>
            <a:endParaRPr lang="en-US" sz="800" dirty="0">
              <a:solidFill>
                <a:schemeClr val="bg1">
                  <a:lumMod val="85000"/>
                </a:schemeClr>
              </a:solidFill>
              <a:latin typeface="Adobe Caslon Pro" panose="0205070206050A020403" pitchFamily="18" charset="77"/>
            </a:endParaRPr>
          </a:p>
        </p:txBody>
      </p:sp>
    </p:spTree>
    <p:extLst>
      <p:ext uri="{BB962C8B-B14F-4D97-AF65-F5344CB8AC3E}">
        <p14:creationId xmlns:p14="http://schemas.microsoft.com/office/powerpoint/2010/main" val="305950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2FEC7-22D7-3B4A-9F96-DC738DFE3274}"/>
              </a:ext>
            </a:extLst>
          </p:cNvPr>
          <p:cNvPicPr>
            <a:picLocks noChangeAspect="1"/>
          </p:cNvPicPr>
          <p:nvPr/>
        </p:nvPicPr>
        <p:blipFill>
          <a:blip r:embed="rId2"/>
          <a:stretch>
            <a:fillRect/>
          </a:stretch>
        </p:blipFill>
        <p:spPr>
          <a:xfrm>
            <a:off x="2057400" y="1644650"/>
            <a:ext cx="8077200" cy="3568700"/>
          </a:xfrm>
          <a:prstGeom prst="rect">
            <a:avLst/>
          </a:prstGeom>
        </p:spPr>
      </p:pic>
      <p:sp>
        <p:nvSpPr>
          <p:cNvPr id="4" name="Rectangle 3">
            <a:extLst>
              <a:ext uri="{FF2B5EF4-FFF2-40B4-BE49-F238E27FC236}">
                <a16:creationId xmlns:a16="http://schemas.microsoft.com/office/drawing/2014/main" id="{9997F03C-580E-F24C-9905-FAAF6E61E79F}"/>
              </a:ext>
            </a:extLst>
          </p:cNvPr>
          <p:cNvSpPr/>
          <p:nvPr/>
        </p:nvSpPr>
        <p:spPr>
          <a:xfrm>
            <a:off x="5073121" y="6488668"/>
            <a:ext cx="2045753" cy="215444"/>
          </a:xfrm>
          <a:prstGeom prst="rect">
            <a:avLst/>
          </a:prstGeom>
        </p:spPr>
        <p:txBody>
          <a:bodyPr wrap="none">
            <a:spAutoFit/>
          </a:bodyPr>
          <a:lstStyle/>
          <a:p>
            <a:pPr algn="ctr"/>
            <a:r>
              <a:rPr lang="en-US" altLang="zh-CN" sz="800" dirty="0">
                <a:solidFill>
                  <a:schemeClr val="bg1">
                    <a:lumMod val="85000"/>
                  </a:schemeClr>
                </a:solidFill>
                <a:latin typeface="Adobe Caslon Pro" panose="0205070206050A020403" pitchFamily="18" charset="77"/>
              </a:rPr>
              <a:t>–</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activity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originally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designed</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by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Eric</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Pelzl</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t>
            </a:r>
            <a:endParaRPr lang="en-US" sz="800" dirty="0">
              <a:solidFill>
                <a:schemeClr val="bg1">
                  <a:lumMod val="85000"/>
                </a:schemeClr>
              </a:solidFill>
              <a:latin typeface="Adobe Caslon Pro" panose="0205070206050A020403" pitchFamily="18" charset="77"/>
            </a:endParaRPr>
          </a:p>
        </p:txBody>
      </p:sp>
    </p:spTree>
    <p:extLst>
      <p:ext uri="{BB962C8B-B14F-4D97-AF65-F5344CB8AC3E}">
        <p14:creationId xmlns:p14="http://schemas.microsoft.com/office/powerpoint/2010/main" val="270775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CC23E5-7CFE-FC4C-9F54-6B9BB1F56A2A}"/>
              </a:ext>
            </a:extLst>
          </p:cNvPr>
          <p:cNvPicPr>
            <a:picLocks noChangeAspect="1"/>
          </p:cNvPicPr>
          <p:nvPr/>
        </p:nvPicPr>
        <p:blipFill>
          <a:blip r:embed="rId2"/>
          <a:stretch>
            <a:fillRect/>
          </a:stretch>
        </p:blipFill>
        <p:spPr>
          <a:xfrm>
            <a:off x="2057400" y="1644650"/>
            <a:ext cx="8077200" cy="3568700"/>
          </a:xfrm>
          <a:prstGeom prst="rect">
            <a:avLst/>
          </a:prstGeom>
        </p:spPr>
      </p:pic>
      <p:sp>
        <p:nvSpPr>
          <p:cNvPr id="6" name="Rectangle 5">
            <a:extLst>
              <a:ext uri="{FF2B5EF4-FFF2-40B4-BE49-F238E27FC236}">
                <a16:creationId xmlns:a16="http://schemas.microsoft.com/office/drawing/2014/main" id="{0F9F9875-AD1B-914D-A9BF-2349174C7C5F}"/>
              </a:ext>
            </a:extLst>
          </p:cNvPr>
          <p:cNvSpPr/>
          <p:nvPr/>
        </p:nvSpPr>
        <p:spPr>
          <a:xfrm>
            <a:off x="5073121" y="6488668"/>
            <a:ext cx="2045753" cy="215444"/>
          </a:xfrm>
          <a:prstGeom prst="rect">
            <a:avLst/>
          </a:prstGeom>
        </p:spPr>
        <p:txBody>
          <a:bodyPr wrap="none">
            <a:spAutoFit/>
          </a:bodyPr>
          <a:lstStyle/>
          <a:p>
            <a:pPr algn="ctr"/>
            <a:r>
              <a:rPr lang="en-US" altLang="zh-CN" sz="800" dirty="0">
                <a:solidFill>
                  <a:schemeClr val="bg1">
                    <a:lumMod val="85000"/>
                  </a:schemeClr>
                </a:solidFill>
                <a:latin typeface="Adobe Caslon Pro" panose="0205070206050A020403" pitchFamily="18" charset="77"/>
              </a:rPr>
              <a:t>–</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activity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originally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designed</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by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Eric</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Pelzl</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t>
            </a:r>
            <a:endParaRPr lang="en-US" sz="800" dirty="0">
              <a:solidFill>
                <a:schemeClr val="bg1">
                  <a:lumMod val="85000"/>
                </a:schemeClr>
              </a:solidFill>
              <a:latin typeface="Adobe Caslon Pro" panose="0205070206050A020403" pitchFamily="18" charset="77"/>
            </a:endParaRPr>
          </a:p>
        </p:txBody>
      </p:sp>
    </p:spTree>
    <p:extLst>
      <p:ext uri="{BB962C8B-B14F-4D97-AF65-F5344CB8AC3E}">
        <p14:creationId xmlns:p14="http://schemas.microsoft.com/office/powerpoint/2010/main" val="411180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35744C-876C-A143-B7F1-A753A05641EF}"/>
              </a:ext>
            </a:extLst>
          </p:cNvPr>
          <p:cNvPicPr>
            <a:picLocks noChangeAspect="1"/>
          </p:cNvPicPr>
          <p:nvPr/>
        </p:nvPicPr>
        <p:blipFill>
          <a:blip r:embed="rId2"/>
          <a:stretch>
            <a:fillRect/>
          </a:stretch>
        </p:blipFill>
        <p:spPr>
          <a:xfrm>
            <a:off x="2057400" y="1644650"/>
            <a:ext cx="8077200" cy="3568700"/>
          </a:xfrm>
          <a:prstGeom prst="rect">
            <a:avLst/>
          </a:prstGeom>
        </p:spPr>
      </p:pic>
      <p:sp>
        <p:nvSpPr>
          <p:cNvPr id="4" name="TextBox 3">
            <a:extLst>
              <a:ext uri="{FF2B5EF4-FFF2-40B4-BE49-F238E27FC236}">
                <a16:creationId xmlns:a16="http://schemas.microsoft.com/office/drawing/2014/main" id="{5CF1ED0D-A75D-C044-AF46-6D3152D2BA3D}"/>
              </a:ext>
            </a:extLst>
          </p:cNvPr>
          <p:cNvSpPr txBox="1"/>
          <p:nvPr/>
        </p:nvSpPr>
        <p:spPr>
          <a:xfrm>
            <a:off x="2838994" y="2899954"/>
            <a:ext cx="1262743" cy="1569660"/>
          </a:xfrm>
          <a:prstGeom prst="rect">
            <a:avLst/>
          </a:prstGeom>
          <a:noFill/>
        </p:spPr>
        <p:txBody>
          <a:bodyPr wrap="square" rtlCol="0">
            <a:spAutoFit/>
          </a:bodyPr>
          <a:lstStyle/>
          <a:p>
            <a:r>
              <a:rPr lang="zh-TW" altLang="en-US" sz="9600" dirty="0">
                <a:latin typeface="STHeiti" panose="02010600040101010101" pitchFamily="2" charset="-122"/>
                <a:ea typeface="STHeiti" panose="02010600040101010101" pitchFamily="2" charset="-122"/>
              </a:rPr>
              <a:t>太</a:t>
            </a:r>
            <a:endParaRPr lang="en-US" sz="9600" dirty="0">
              <a:latin typeface="STHeiti" panose="02010600040101010101" pitchFamily="2" charset="-122"/>
              <a:ea typeface="STHeiti" panose="02010600040101010101" pitchFamily="2" charset="-122"/>
            </a:endParaRPr>
          </a:p>
        </p:txBody>
      </p:sp>
      <p:sp>
        <p:nvSpPr>
          <p:cNvPr id="5" name="TextBox 4">
            <a:extLst>
              <a:ext uri="{FF2B5EF4-FFF2-40B4-BE49-F238E27FC236}">
                <a16:creationId xmlns:a16="http://schemas.microsoft.com/office/drawing/2014/main" id="{D720B486-0032-D24A-BD27-AA1FBB7459F8}"/>
              </a:ext>
            </a:extLst>
          </p:cNvPr>
          <p:cNvSpPr txBox="1"/>
          <p:nvPr/>
        </p:nvSpPr>
        <p:spPr>
          <a:xfrm>
            <a:off x="4515394" y="2773680"/>
            <a:ext cx="1262743" cy="1569660"/>
          </a:xfrm>
          <a:prstGeom prst="rect">
            <a:avLst/>
          </a:prstGeom>
          <a:noFill/>
        </p:spPr>
        <p:txBody>
          <a:bodyPr wrap="square" rtlCol="0">
            <a:spAutoFit/>
          </a:bodyPr>
          <a:lstStyle/>
          <a:p>
            <a:r>
              <a:rPr lang="zh-TW" altLang="en-US" sz="9600" dirty="0">
                <a:latin typeface="Noto Serif SC" panose="02020400000000000000" pitchFamily="18" charset="-128"/>
                <a:ea typeface="Noto Serif SC" panose="02020400000000000000" pitchFamily="18" charset="-128"/>
              </a:rPr>
              <a:t>大</a:t>
            </a:r>
            <a:endParaRPr lang="en-US" sz="9600" dirty="0">
              <a:latin typeface="Noto Serif SC" panose="02020400000000000000" pitchFamily="18" charset="-128"/>
              <a:ea typeface="Noto Serif SC" panose="02020400000000000000" pitchFamily="18" charset="-128"/>
            </a:endParaRPr>
          </a:p>
        </p:txBody>
      </p:sp>
      <p:sp>
        <p:nvSpPr>
          <p:cNvPr id="6" name="TextBox 5">
            <a:extLst>
              <a:ext uri="{FF2B5EF4-FFF2-40B4-BE49-F238E27FC236}">
                <a16:creationId xmlns:a16="http://schemas.microsoft.com/office/drawing/2014/main" id="{762C9BD4-7AFB-E840-AF8B-6009C91CA3C3}"/>
              </a:ext>
            </a:extLst>
          </p:cNvPr>
          <p:cNvSpPr txBox="1"/>
          <p:nvPr/>
        </p:nvSpPr>
        <p:spPr>
          <a:xfrm>
            <a:off x="6274526" y="2712719"/>
            <a:ext cx="1262743" cy="1569660"/>
          </a:xfrm>
          <a:prstGeom prst="rect">
            <a:avLst/>
          </a:prstGeom>
          <a:noFill/>
        </p:spPr>
        <p:txBody>
          <a:bodyPr wrap="square" rtlCol="0">
            <a:spAutoFit/>
          </a:bodyPr>
          <a:lstStyle/>
          <a:p>
            <a:r>
              <a:rPr lang="zh-TW" altLang="en-US" sz="9600" dirty="0">
                <a:latin typeface="Yuppy SC" panose="020F0603040207020204" pitchFamily="34" charset="-122"/>
                <a:ea typeface="Yuppy SC" panose="020F0603040207020204" pitchFamily="34" charset="-122"/>
                <a:cs typeface="Yuppy SC" panose="020F0603040207020204" pitchFamily="34" charset="-122"/>
              </a:rPr>
              <a:t>太</a:t>
            </a:r>
            <a:endParaRPr lang="en-US" sz="9600" dirty="0">
              <a:latin typeface="Yuppy SC" panose="020F0603040207020204" pitchFamily="34" charset="-122"/>
              <a:ea typeface="Yuppy SC" panose="020F0603040207020204" pitchFamily="34" charset="-122"/>
              <a:cs typeface="Yuppy SC" panose="020F0603040207020204" pitchFamily="34" charset="-122"/>
            </a:endParaRPr>
          </a:p>
        </p:txBody>
      </p:sp>
      <p:sp>
        <p:nvSpPr>
          <p:cNvPr id="7" name="TextBox 6">
            <a:extLst>
              <a:ext uri="{FF2B5EF4-FFF2-40B4-BE49-F238E27FC236}">
                <a16:creationId xmlns:a16="http://schemas.microsoft.com/office/drawing/2014/main" id="{DB9603EA-D43C-264A-9787-232A2E826033}"/>
              </a:ext>
            </a:extLst>
          </p:cNvPr>
          <p:cNvSpPr txBox="1"/>
          <p:nvPr/>
        </p:nvSpPr>
        <p:spPr>
          <a:xfrm>
            <a:off x="7937862" y="3061063"/>
            <a:ext cx="1262743" cy="1569660"/>
          </a:xfrm>
          <a:prstGeom prst="rect">
            <a:avLst/>
          </a:prstGeom>
          <a:noFill/>
        </p:spPr>
        <p:txBody>
          <a:bodyPr wrap="square" rtlCol="0">
            <a:spAutoFit/>
          </a:bodyPr>
          <a:lstStyle/>
          <a:p>
            <a:r>
              <a:rPr lang="zh-TW" altLang="en-US" sz="9600" dirty="0">
                <a:latin typeface="Long Cang" pitchFamily="2" charset="0"/>
                <a:ea typeface="Long Cang" pitchFamily="2" charset="0"/>
              </a:rPr>
              <a:t>太</a:t>
            </a:r>
            <a:endParaRPr lang="en-US" sz="9600" dirty="0">
              <a:latin typeface="Long Cang" pitchFamily="2" charset="0"/>
              <a:ea typeface="Long Cang" pitchFamily="2" charset="0"/>
            </a:endParaRPr>
          </a:p>
        </p:txBody>
      </p:sp>
      <p:sp>
        <p:nvSpPr>
          <p:cNvPr id="8" name="Rectangle 7">
            <a:extLst>
              <a:ext uri="{FF2B5EF4-FFF2-40B4-BE49-F238E27FC236}">
                <a16:creationId xmlns:a16="http://schemas.microsoft.com/office/drawing/2014/main" id="{2EAF5831-66B2-1949-871B-806F23EE7741}"/>
              </a:ext>
            </a:extLst>
          </p:cNvPr>
          <p:cNvSpPr/>
          <p:nvPr/>
        </p:nvSpPr>
        <p:spPr>
          <a:xfrm>
            <a:off x="5073121" y="6488668"/>
            <a:ext cx="2045753" cy="215444"/>
          </a:xfrm>
          <a:prstGeom prst="rect">
            <a:avLst/>
          </a:prstGeom>
        </p:spPr>
        <p:txBody>
          <a:bodyPr wrap="none">
            <a:spAutoFit/>
          </a:bodyPr>
          <a:lstStyle/>
          <a:p>
            <a:pPr algn="ctr"/>
            <a:r>
              <a:rPr lang="en-US" altLang="zh-CN" sz="800" dirty="0">
                <a:solidFill>
                  <a:schemeClr val="bg1">
                    <a:lumMod val="85000"/>
                  </a:schemeClr>
                </a:solidFill>
                <a:latin typeface="Adobe Caslon Pro" panose="0205070206050A020403" pitchFamily="18" charset="77"/>
              </a:rPr>
              <a:t>–</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activity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originally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designed</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by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Eric</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Pelzl</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t>
            </a:r>
            <a:endParaRPr lang="en-US" sz="800" dirty="0">
              <a:solidFill>
                <a:schemeClr val="bg1">
                  <a:lumMod val="85000"/>
                </a:schemeClr>
              </a:solidFill>
              <a:latin typeface="Adobe Caslon Pro" panose="0205070206050A020403" pitchFamily="18" charset="77"/>
            </a:endParaRPr>
          </a:p>
        </p:txBody>
      </p:sp>
    </p:spTree>
    <p:extLst>
      <p:ext uri="{BB962C8B-B14F-4D97-AF65-F5344CB8AC3E}">
        <p14:creationId xmlns:p14="http://schemas.microsoft.com/office/powerpoint/2010/main" val="4764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35744C-876C-A143-B7F1-A753A05641EF}"/>
              </a:ext>
            </a:extLst>
          </p:cNvPr>
          <p:cNvPicPr>
            <a:picLocks noChangeAspect="1"/>
          </p:cNvPicPr>
          <p:nvPr/>
        </p:nvPicPr>
        <p:blipFill>
          <a:blip r:embed="rId2"/>
          <a:stretch>
            <a:fillRect/>
          </a:stretch>
        </p:blipFill>
        <p:spPr>
          <a:xfrm>
            <a:off x="2057400" y="1644650"/>
            <a:ext cx="8077200" cy="3568700"/>
          </a:xfrm>
          <a:prstGeom prst="rect">
            <a:avLst/>
          </a:prstGeom>
        </p:spPr>
      </p:pic>
      <p:sp>
        <p:nvSpPr>
          <p:cNvPr id="8" name="Rectangle 7">
            <a:extLst>
              <a:ext uri="{FF2B5EF4-FFF2-40B4-BE49-F238E27FC236}">
                <a16:creationId xmlns:a16="http://schemas.microsoft.com/office/drawing/2014/main" id="{9AC5135A-EB8B-6340-A4B0-522996D5658E}"/>
              </a:ext>
            </a:extLst>
          </p:cNvPr>
          <p:cNvSpPr/>
          <p:nvPr/>
        </p:nvSpPr>
        <p:spPr>
          <a:xfrm>
            <a:off x="5073121" y="6488668"/>
            <a:ext cx="2045753" cy="215444"/>
          </a:xfrm>
          <a:prstGeom prst="rect">
            <a:avLst/>
          </a:prstGeom>
        </p:spPr>
        <p:txBody>
          <a:bodyPr wrap="none">
            <a:spAutoFit/>
          </a:bodyPr>
          <a:lstStyle/>
          <a:p>
            <a:pPr algn="ctr"/>
            <a:r>
              <a:rPr lang="en-US" altLang="zh-CN" sz="800" dirty="0">
                <a:solidFill>
                  <a:schemeClr val="bg1">
                    <a:lumMod val="85000"/>
                  </a:schemeClr>
                </a:solidFill>
                <a:latin typeface="Adobe Caslon Pro" panose="0205070206050A020403" pitchFamily="18" charset="77"/>
              </a:rPr>
              <a:t>–</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activity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originally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designed</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by</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Eric</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Pelzl</a:t>
            </a:r>
            <a:r>
              <a:rPr lang="zh-CN" altLang="en-US" sz="800" dirty="0">
                <a:solidFill>
                  <a:schemeClr val="bg1">
                    <a:lumMod val="85000"/>
                  </a:schemeClr>
                </a:solidFill>
                <a:latin typeface="Adobe Caslon Pro" panose="0205070206050A020403" pitchFamily="18" charset="77"/>
              </a:rPr>
              <a:t> </a:t>
            </a:r>
            <a:r>
              <a:rPr lang="en-US" altLang="zh-CN" sz="800" dirty="0">
                <a:solidFill>
                  <a:schemeClr val="bg1">
                    <a:lumMod val="85000"/>
                  </a:schemeClr>
                </a:solidFill>
                <a:latin typeface="Adobe Caslon Pro" panose="0205070206050A020403" pitchFamily="18" charset="77"/>
              </a:rPr>
              <a:t>–</a:t>
            </a:r>
            <a:endParaRPr lang="en-US" sz="800" dirty="0">
              <a:solidFill>
                <a:schemeClr val="bg1">
                  <a:lumMod val="85000"/>
                </a:schemeClr>
              </a:solidFill>
              <a:latin typeface="Adobe Caslon Pro" panose="0205070206050A020403" pitchFamily="18" charset="77"/>
            </a:endParaRPr>
          </a:p>
        </p:txBody>
      </p:sp>
    </p:spTree>
    <p:extLst>
      <p:ext uri="{BB962C8B-B14F-4D97-AF65-F5344CB8AC3E}">
        <p14:creationId xmlns:p14="http://schemas.microsoft.com/office/powerpoint/2010/main" val="4275991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254</Words>
  <Application>Microsoft Macintosh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等线</vt:lpstr>
      <vt:lpstr>Noto Serif SC</vt:lpstr>
      <vt:lpstr>新細明體</vt:lpstr>
      <vt:lpstr>STHeiti</vt:lpstr>
      <vt:lpstr>Yuppy SC</vt:lpstr>
      <vt:lpstr>Adobe Caslon Pro</vt:lpstr>
      <vt:lpstr>Arial</vt:lpstr>
      <vt:lpstr>Calibri</vt:lpstr>
      <vt:lpstr>Calibri Light</vt:lpstr>
      <vt:lpstr>Long Cang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cp:revision>
  <cp:lastPrinted>2022-03-31T13:44:18Z</cp:lastPrinted>
  <dcterms:created xsi:type="dcterms:W3CDTF">2022-03-31T13:21:21Z</dcterms:created>
  <dcterms:modified xsi:type="dcterms:W3CDTF">2022-03-31T13:44:19Z</dcterms:modified>
</cp:coreProperties>
</file>