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66" r:id="rId4"/>
    <p:sldId id="262" r:id="rId5"/>
    <p:sldId id="263"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41"/>
    <p:restoredTop sz="97190"/>
  </p:normalViewPr>
  <p:slideViewPr>
    <p:cSldViewPr snapToGrid="0" snapToObjects="1">
      <p:cViewPr varScale="1">
        <p:scale>
          <a:sx n="115" d="100"/>
          <a:sy n="115" d="100"/>
        </p:scale>
        <p:origin x="240" y="1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9A5ED-371D-5C4F-8986-D618E810BB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A89E39-783F-E847-B972-D173EFDB3D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2A4CD7-8C88-C248-AD08-EE8FF4AFE275}"/>
              </a:ext>
            </a:extLst>
          </p:cNvPr>
          <p:cNvSpPr>
            <a:spLocks noGrp="1"/>
          </p:cNvSpPr>
          <p:nvPr>
            <p:ph type="dt" sz="half" idx="10"/>
          </p:nvPr>
        </p:nvSpPr>
        <p:spPr/>
        <p:txBody>
          <a:bodyPr/>
          <a:lstStyle/>
          <a:p>
            <a:fld id="{994E2AB1-9373-1A4A-8A73-62FC903C2189}" type="datetimeFigureOut">
              <a:rPr lang="en-US" smtClean="0"/>
              <a:t>3/31/22</a:t>
            </a:fld>
            <a:endParaRPr lang="en-US"/>
          </a:p>
        </p:txBody>
      </p:sp>
      <p:sp>
        <p:nvSpPr>
          <p:cNvPr id="5" name="Footer Placeholder 4">
            <a:extLst>
              <a:ext uri="{FF2B5EF4-FFF2-40B4-BE49-F238E27FC236}">
                <a16:creationId xmlns:a16="http://schemas.microsoft.com/office/drawing/2014/main" id="{819BF34E-1AC7-1748-A277-05F1950031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B5C7D-A589-264E-B8DA-D4E842F86AA2}"/>
              </a:ext>
            </a:extLst>
          </p:cNvPr>
          <p:cNvSpPr>
            <a:spLocks noGrp="1"/>
          </p:cNvSpPr>
          <p:nvPr>
            <p:ph type="sldNum" sz="quarter" idx="12"/>
          </p:nvPr>
        </p:nvSpPr>
        <p:spPr/>
        <p:txBody>
          <a:bodyPr/>
          <a:lstStyle/>
          <a:p>
            <a:fld id="{AECBC60B-39C3-7C4E-A8CE-382171108467}" type="slidenum">
              <a:rPr lang="en-US" smtClean="0"/>
              <a:t>‹#›</a:t>
            </a:fld>
            <a:endParaRPr lang="en-US"/>
          </a:p>
        </p:txBody>
      </p:sp>
    </p:spTree>
    <p:extLst>
      <p:ext uri="{BB962C8B-B14F-4D97-AF65-F5344CB8AC3E}">
        <p14:creationId xmlns:p14="http://schemas.microsoft.com/office/powerpoint/2010/main" val="1442747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1AF05-B675-5A47-9015-3211523D5C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1010B0-47AE-0D4C-8C70-FA155003E6A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B65639-B072-A647-BA7C-5D960BA80ABE}"/>
              </a:ext>
            </a:extLst>
          </p:cNvPr>
          <p:cNvSpPr>
            <a:spLocks noGrp="1"/>
          </p:cNvSpPr>
          <p:nvPr>
            <p:ph type="dt" sz="half" idx="10"/>
          </p:nvPr>
        </p:nvSpPr>
        <p:spPr/>
        <p:txBody>
          <a:bodyPr/>
          <a:lstStyle/>
          <a:p>
            <a:fld id="{994E2AB1-9373-1A4A-8A73-62FC903C2189}" type="datetimeFigureOut">
              <a:rPr lang="en-US" smtClean="0"/>
              <a:t>3/31/22</a:t>
            </a:fld>
            <a:endParaRPr lang="en-US"/>
          </a:p>
        </p:txBody>
      </p:sp>
      <p:sp>
        <p:nvSpPr>
          <p:cNvPr id="5" name="Footer Placeholder 4">
            <a:extLst>
              <a:ext uri="{FF2B5EF4-FFF2-40B4-BE49-F238E27FC236}">
                <a16:creationId xmlns:a16="http://schemas.microsoft.com/office/drawing/2014/main" id="{51754573-84B5-D846-B1C4-E0285F9EFE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1BAAE-9B16-3841-B679-D8DCF12A5A24}"/>
              </a:ext>
            </a:extLst>
          </p:cNvPr>
          <p:cNvSpPr>
            <a:spLocks noGrp="1"/>
          </p:cNvSpPr>
          <p:nvPr>
            <p:ph type="sldNum" sz="quarter" idx="12"/>
          </p:nvPr>
        </p:nvSpPr>
        <p:spPr/>
        <p:txBody>
          <a:bodyPr/>
          <a:lstStyle/>
          <a:p>
            <a:fld id="{AECBC60B-39C3-7C4E-A8CE-382171108467}" type="slidenum">
              <a:rPr lang="en-US" smtClean="0"/>
              <a:t>‹#›</a:t>
            </a:fld>
            <a:endParaRPr lang="en-US"/>
          </a:p>
        </p:txBody>
      </p:sp>
    </p:spTree>
    <p:extLst>
      <p:ext uri="{BB962C8B-B14F-4D97-AF65-F5344CB8AC3E}">
        <p14:creationId xmlns:p14="http://schemas.microsoft.com/office/powerpoint/2010/main" val="1968421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DE03EA-A212-4D4D-954D-6034991D8C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D1D7D5-928E-344E-835C-490A66B2613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C7CDC4-B7CD-7944-91DC-27FB0D249267}"/>
              </a:ext>
            </a:extLst>
          </p:cNvPr>
          <p:cNvSpPr>
            <a:spLocks noGrp="1"/>
          </p:cNvSpPr>
          <p:nvPr>
            <p:ph type="dt" sz="half" idx="10"/>
          </p:nvPr>
        </p:nvSpPr>
        <p:spPr/>
        <p:txBody>
          <a:bodyPr/>
          <a:lstStyle/>
          <a:p>
            <a:fld id="{994E2AB1-9373-1A4A-8A73-62FC903C2189}" type="datetimeFigureOut">
              <a:rPr lang="en-US" smtClean="0"/>
              <a:t>3/31/22</a:t>
            </a:fld>
            <a:endParaRPr lang="en-US"/>
          </a:p>
        </p:txBody>
      </p:sp>
      <p:sp>
        <p:nvSpPr>
          <p:cNvPr id="5" name="Footer Placeholder 4">
            <a:extLst>
              <a:ext uri="{FF2B5EF4-FFF2-40B4-BE49-F238E27FC236}">
                <a16:creationId xmlns:a16="http://schemas.microsoft.com/office/drawing/2014/main" id="{E09D7D3E-8658-244E-8AF4-AFF1B5B896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0ECE45-545A-3345-8D4C-255B58E21FBA}"/>
              </a:ext>
            </a:extLst>
          </p:cNvPr>
          <p:cNvSpPr>
            <a:spLocks noGrp="1"/>
          </p:cNvSpPr>
          <p:nvPr>
            <p:ph type="sldNum" sz="quarter" idx="12"/>
          </p:nvPr>
        </p:nvSpPr>
        <p:spPr/>
        <p:txBody>
          <a:bodyPr/>
          <a:lstStyle/>
          <a:p>
            <a:fld id="{AECBC60B-39C3-7C4E-A8CE-382171108467}" type="slidenum">
              <a:rPr lang="en-US" smtClean="0"/>
              <a:t>‹#›</a:t>
            </a:fld>
            <a:endParaRPr lang="en-US"/>
          </a:p>
        </p:txBody>
      </p:sp>
    </p:spTree>
    <p:extLst>
      <p:ext uri="{BB962C8B-B14F-4D97-AF65-F5344CB8AC3E}">
        <p14:creationId xmlns:p14="http://schemas.microsoft.com/office/powerpoint/2010/main" val="218069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296F1-9553-0B47-848B-D067DBC4EA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0803CE-CD4C-DF40-91A7-958E1105754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E4CF10-CFC2-EB4B-966F-C5A0F93B7B15}"/>
              </a:ext>
            </a:extLst>
          </p:cNvPr>
          <p:cNvSpPr>
            <a:spLocks noGrp="1"/>
          </p:cNvSpPr>
          <p:nvPr>
            <p:ph type="dt" sz="half" idx="10"/>
          </p:nvPr>
        </p:nvSpPr>
        <p:spPr/>
        <p:txBody>
          <a:bodyPr/>
          <a:lstStyle/>
          <a:p>
            <a:fld id="{994E2AB1-9373-1A4A-8A73-62FC903C2189}" type="datetimeFigureOut">
              <a:rPr lang="en-US" smtClean="0"/>
              <a:t>3/31/22</a:t>
            </a:fld>
            <a:endParaRPr lang="en-US"/>
          </a:p>
        </p:txBody>
      </p:sp>
      <p:sp>
        <p:nvSpPr>
          <p:cNvPr id="5" name="Footer Placeholder 4">
            <a:extLst>
              <a:ext uri="{FF2B5EF4-FFF2-40B4-BE49-F238E27FC236}">
                <a16:creationId xmlns:a16="http://schemas.microsoft.com/office/drawing/2014/main" id="{AA5132F0-816D-7E4D-B63C-CC50ABC1C4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510B9-E61F-C04E-890C-7815BD9F13A5}"/>
              </a:ext>
            </a:extLst>
          </p:cNvPr>
          <p:cNvSpPr>
            <a:spLocks noGrp="1"/>
          </p:cNvSpPr>
          <p:nvPr>
            <p:ph type="sldNum" sz="quarter" idx="12"/>
          </p:nvPr>
        </p:nvSpPr>
        <p:spPr/>
        <p:txBody>
          <a:bodyPr/>
          <a:lstStyle/>
          <a:p>
            <a:fld id="{AECBC60B-39C3-7C4E-A8CE-382171108467}" type="slidenum">
              <a:rPr lang="en-US" smtClean="0"/>
              <a:t>‹#›</a:t>
            </a:fld>
            <a:endParaRPr lang="en-US"/>
          </a:p>
        </p:txBody>
      </p:sp>
    </p:spTree>
    <p:extLst>
      <p:ext uri="{BB962C8B-B14F-4D97-AF65-F5344CB8AC3E}">
        <p14:creationId xmlns:p14="http://schemas.microsoft.com/office/powerpoint/2010/main" val="2745565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E0098-14A4-214E-BE03-C6CF6D5542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9F5507-F63D-8E40-ADC9-8EA2FBADB8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0C988A6-45D4-944A-BDB9-F0B18A6D19D8}"/>
              </a:ext>
            </a:extLst>
          </p:cNvPr>
          <p:cNvSpPr>
            <a:spLocks noGrp="1"/>
          </p:cNvSpPr>
          <p:nvPr>
            <p:ph type="dt" sz="half" idx="10"/>
          </p:nvPr>
        </p:nvSpPr>
        <p:spPr/>
        <p:txBody>
          <a:bodyPr/>
          <a:lstStyle/>
          <a:p>
            <a:fld id="{994E2AB1-9373-1A4A-8A73-62FC903C2189}" type="datetimeFigureOut">
              <a:rPr lang="en-US" smtClean="0"/>
              <a:t>3/31/22</a:t>
            </a:fld>
            <a:endParaRPr lang="en-US"/>
          </a:p>
        </p:txBody>
      </p:sp>
      <p:sp>
        <p:nvSpPr>
          <p:cNvPr id="5" name="Footer Placeholder 4">
            <a:extLst>
              <a:ext uri="{FF2B5EF4-FFF2-40B4-BE49-F238E27FC236}">
                <a16:creationId xmlns:a16="http://schemas.microsoft.com/office/drawing/2014/main" id="{7C6FA38A-0B32-DC40-A90B-4CF7AF36E0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89B510-77E4-9F44-B2DD-5044D23F54F6}"/>
              </a:ext>
            </a:extLst>
          </p:cNvPr>
          <p:cNvSpPr>
            <a:spLocks noGrp="1"/>
          </p:cNvSpPr>
          <p:nvPr>
            <p:ph type="sldNum" sz="quarter" idx="12"/>
          </p:nvPr>
        </p:nvSpPr>
        <p:spPr/>
        <p:txBody>
          <a:bodyPr/>
          <a:lstStyle/>
          <a:p>
            <a:fld id="{AECBC60B-39C3-7C4E-A8CE-382171108467}" type="slidenum">
              <a:rPr lang="en-US" smtClean="0"/>
              <a:t>‹#›</a:t>
            </a:fld>
            <a:endParaRPr lang="en-US"/>
          </a:p>
        </p:txBody>
      </p:sp>
    </p:spTree>
    <p:extLst>
      <p:ext uri="{BB962C8B-B14F-4D97-AF65-F5344CB8AC3E}">
        <p14:creationId xmlns:p14="http://schemas.microsoft.com/office/powerpoint/2010/main" val="4189884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13010-FBDF-8443-9EE7-26ED5F12D5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11CF0C-9E0A-CE45-B269-3AF50DA6CDC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DABAB8-AF9A-EE44-BA6E-D0A06C2511F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693EFC-674E-754D-BD34-54C192A3B590}"/>
              </a:ext>
            </a:extLst>
          </p:cNvPr>
          <p:cNvSpPr>
            <a:spLocks noGrp="1"/>
          </p:cNvSpPr>
          <p:nvPr>
            <p:ph type="dt" sz="half" idx="10"/>
          </p:nvPr>
        </p:nvSpPr>
        <p:spPr/>
        <p:txBody>
          <a:bodyPr/>
          <a:lstStyle/>
          <a:p>
            <a:fld id="{994E2AB1-9373-1A4A-8A73-62FC903C2189}" type="datetimeFigureOut">
              <a:rPr lang="en-US" smtClean="0"/>
              <a:t>3/31/22</a:t>
            </a:fld>
            <a:endParaRPr lang="en-US"/>
          </a:p>
        </p:txBody>
      </p:sp>
      <p:sp>
        <p:nvSpPr>
          <p:cNvPr id="6" name="Footer Placeholder 5">
            <a:extLst>
              <a:ext uri="{FF2B5EF4-FFF2-40B4-BE49-F238E27FC236}">
                <a16:creationId xmlns:a16="http://schemas.microsoft.com/office/drawing/2014/main" id="{8F9D7CE2-630E-8646-A435-92D4469DC5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51D601-F37A-2449-9786-E699942ABCAC}"/>
              </a:ext>
            </a:extLst>
          </p:cNvPr>
          <p:cNvSpPr>
            <a:spLocks noGrp="1"/>
          </p:cNvSpPr>
          <p:nvPr>
            <p:ph type="sldNum" sz="quarter" idx="12"/>
          </p:nvPr>
        </p:nvSpPr>
        <p:spPr/>
        <p:txBody>
          <a:bodyPr/>
          <a:lstStyle/>
          <a:p>
            <a:fld id="{AECBC60B-39C3-7C4E-A8CE-382171108467}" type="slidenum">
              <a:rPr lang="en-US" smtClean="0"/>
              <a:t>‹#›</a:t>
            </a:fld>
            <a:endParaRPr lang="en-US"/>
          </a:p>
        </p:txBody>
      </p:sp>
    </p:spTree>
    <p:extLst>
      <p:ext uri="{BB962C8B-B14F-4D97-AF65-F5344CB8AC3E}">
        <p14:creationId xmlns:p14="http://schemas.microsoft.com/office/powerpoint/2010/main" val="547205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AF3DA-F7AD-4E4F-927C-74DA6AB841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D28C80-83D7-0548-99BF-D82249096E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A6E7617-B84B-8F4B-8A19-EF418F1D869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38ECA5-E35A-1040-A616-31F408A429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301F28D-6E71-7B43-B04A-99B60042C34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E8FECE-9533-DF4B-A650-0F0FD4E5ADB1}"/>
              </a:ext>
            </a:extLst>
          </p:cNvPr>
          <p:cNvSpPr>
            <a:spLocks noGrp="1"/>
          </p:cNvSpPr>
          <p:nvPr>
            <p:ph type="dt" sz="half" idx="10"/>
          </p:nvPr>
        </p:nvSpPr>
        <p:spPr/>
        <p:txBody>
          <a:bodyPr/>
          <a:lstStyle/>
          <a:p>
            <a:fld id="{994E2AB1-9373-1A4A-8A73-62FC903C2189}" type="datetimeFigureOut">
              <a:rPr lang="en-US" smtClean="0"/>
              <a:t>3/31/22</a:t>
            </a:fld>
            <a:endParaRPr lang="en-US"/>
          </a:p>
        </p:txBody>
      </p:sp>
      <p:sp>
        <p:nvSpPr>
          <p:cNvPr id="8" name="Footer Placeholder 7">
            <a:extLst>
              <a:ext uri="{FF2B5EF4-FFF2-40B4-BE49-F238E27FC236}">
                <a16:creationId xmlns:a16="http://schemas.microsoft.com/office/drawing/2014/main" id="{28CABC4C-494B-844B-A41B-546ACA20AB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63138A-DED9-F246-AB12-71DB88025EA3}"/>
              </a:ext>
            </a:extLst>
          </p:cNvPr>
          <p:cNvSpPr>
            <a:spLocks noGrp="1"/>
          </p:cNvSpPr>
          <p:nvPr>
            <p:ph type="sldNum" sz="quarter" idx="12"/>
          </p:nvPr>
        </p:nvSpPr>
        <p:spPr/>
        <p:txBody>
          <a:bodyPr/>
          <a:lstStyle/>
          <a:p>
            <a:fld id="{AECBC60B-39C3-7C4E-A8CE-382171108467}" type="slidenum">
              <a:rPr lang="en-US" smtClean="0"/>
              <a:t>‹#›</a:t>
            </a:fld>
            <a:endParaRPr lang="en-US"/>
          </a:p>
        </p:txBody>
      </p:sp>
    </p:spTree>
    <p:extLst>
      <p:ext uri="{BB962C8B-B14F-4D97-AF65-F5344CB8AC3E}">
        <p14:creationId xmlns:p14="http://schemas.microsoft.com/office/powerpoint/2010/main" val="4126662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AB822-EAF1-7D4D-A461-8C16F72A59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E0D4D1-DBEF-E64D-A464-7C47DD05F7C2}"/>
              </a:ext>
            </a:extLst>
          </p:cNvPr>
          <p:cNvSpPr>
            <a:spLocks noGrp="1"/>
          </p:cNvSpPr>
          <p:nvPr>
            <p:ph type="dt" sz="half" idx="10"/>
          </p:nvPr>
        </p:nvSpPr>
        <p:spPr/>
        <p:txBody>
          <a:bodyPr/>
          <a:lstStyle/>
          <a:p>
            <a:fld id="{994E2AB1-9373-1A4A-8A73-62FC903C2189}" type="datetimeFigureOut">
              <a:rPr lang="en-US" smtClean="0"/>
              <a:t>3/31/22</a:t>
            </a:fld>
            <a:endParaRPr lang="en-US"/>
          </a:p>
        </p:txBody>
      </p:sp>
      <p:sp>
        <p:nvSpPr>
          <p:cNvPr id="4" name="Footer Placeholder 3">
            <a:extLst>
              <a:ext uri="{FF2B5EF4-FFF2-40B4-BE49-F238E27FC236}">
                <a16:creationId xmlns:a16="http://schemas.microsoft.com/office/drawing/2014/main" id="{715A0F28-7EB2-6E40-8B88-8BE3A3B6DC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35E79A-7851-D041-93F6-551800002F0E}"/>
              </a:ext>
            </a:extLst>
          </p:cNvPr>
          <p:cNvSpPr>
            <a:spLocks noGrp="1"/>
          </p:cNvSpPr>
          <p:nvPr>
            <p:ph type="sldNum" sz="quarter" idx="12"/>
          </p:nvPr>
        </p:nvSpPr>
        <p:spPr/>
        <p:txBody>
          <a:bodyPr/>
          <a:lstStyle/>
          <a:p>
            <a:fld id="{AECBC60B-39C3-7C4E-A8CE-382171108467}" type="slidenum">
              <a:rPr lang="en-US" smtClean="0"/>
              <a:t>‹#›</a:t>
            </a:fld>
            <a:endParaRPr lang="en-US"/>
          </a:p>
        </p:txBody>
      </p:sp>
    </p:spTree>
    <p:extLst>
      <p:ext uri="{BB962C8B-B14F-4D97-AF65-F5344CB8AC3E}">
        <p14:creationId xmlns:p14="http://schemas.microsoft.com/office/powerpoint/2010/main" val="2779219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6F1DC7-EE39-554F-B8E9-CB10F7400A5B}"/>
              </a:ext>
            </a:extLst>
          </p:cNvPr>
          <p:cNvSpPr>
            <a:spLocks noGrp="1"/>
          </p:cNvSpPr>
          <p:nvPr>
            <p:ph type="dt" sz="half" idx="10"/>
          </p:nvPr>
        </p:nvSpPr>
        <p:spPr/>
        <p:txBody>
          <a:bodyPr/>
          <a:lstStyle/>
          <a:p>
            <a:fld id="{994E2AB1-9373-1A4A-8A73-62FC903C2189}" type="datetimeFigureOut">
              <a:rPr lang="en-US" smtClean="0"/>
              <a:t>3/31/22</a:t>
            </a:fld>
            <a:endParaRPr lang="en-US"/>
          </a:p>
        </p:txBody>
      </p:sp>
      <p:sp>
        <p:nvSpPr>
          <p:cNvPr id="3" name="Footer Placeholder 2">
            <a:extLst>
              <a:ext uri="{FF2B5EF4-FFF2-40B4-BE49-F238E27FC236}">
                <a16:creationId xmlns:a16="http://schemas.microsoft.com/office/drawing/2014/main" id="{FF7B76EA-6C80-F748-AD1E-DD0EE281EA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4B15E3-A5A4-6549-9DCB-ED21F304E943}"/>
              </a:ext>
            </a:extLst>
          </p:cNvPr>
          <p:cNvSpPr>
            <a:spLocks noGrp="1"/>
          </p:cNvSpPr>
          <p:nvPr>
            <p:ph type="sldNum" sz="quarter" idx="12"/>
          </p:nvPr>
        </p:nvSpPr>
        <p:spPr/>
        <p:txBody>
          <a:bodyPr/>
          <a:lstStyle/>
          <a:p>
            <a:fld id="{AECBC60B-39C3-7C4E-A8CE-382171108467}" type="slidenum">
              <a:rPr lang="en-US" smtClean="0"/>
              <a:t>‹#›</a:t>
            </a:fld>
            <a:endParaRPr lang="en-US"/>
          </a:p>
        </p:txBody>
      </p:sp>
    </p:spTree>
    <p:extLst>
      <p:ext uri="{BB962C8B-B14F-4D97-AF65-F5344CB8AC3E}">
        <p14:creationId xmlns:p14="http://schemas.microsoft.com/office/powerpoint/2010/main" val="3898807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290BB-34BD-FC48-9948-50A04DD2A2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B84AB8-E2A5-9C48-B9AB-AC5FE52202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F806F1-2CA9-AE4D-9107-7F0D67ED8C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303E16-A5C7-D54E-BBE1-E8B58497740D}"/>
              </a:ext>
            </a:extLst>
          </p:cNvPr>
          <p:cNvSpPr>
            <a:spLocks noGrp="1"/>
          </p:cNvSpPr>
          <p:nvPr>
            <p:ph type="dt" sz="half" idx="10"/>
          </p:nvPr>
        </p:nvSpPr>
        <p:spPr/>
        <p:txBody>
          <a:bodyPr/>
          <a:lstStyle/>
          <a:p>
            <a:fld id="{994E2AB1-9373-1A4A-8A73-62FC903C2189}" type="datetimeFigureOut">
              <a:rPr lang="en-US" smtClean="0"/>
              <a:t>3/31/22</a:t>
            </a:fld>
            <a:endParaRPr lang="en-US"/>
          </a:p>
        </p:txBody>
      </p:sp>
      <p:sp>
        <p:nvSpPr>
          <p:cNvPr id="6" name="Footer Placeholder 5">
            <a:extLst>
              <a:ext uri="{FF2B5EF4-FFF2-40B4-BE49-F238E27FC236}">
                <a16:creationId xmlns:a16="http://schemas.microsoft.com/office/drawing/2014/main" id="{BA5AC003-0C5A-5A40-9C8F-F998EA91C4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118B33-B3B4-C945-8EB0-C240C495AC1A}"/>
              </a:ext>
            </a:extLst>
          </p:cNvPr>
          <p:cNvSpPr>
            <a:spLocks noGrp="1"/>
          </p:cNvSpPr>
          <p:nvPr>
            <p:ph type="sldNum" sz="quarter" idx="12"/>
          </p:nvPr>
        </p:nvSpPr>
        <p:spPr/>
        <p:txBody>
          <a:bodyPr/>
          <a:lstStyle/>
          <a:p>
            <a:fld id="{AECBC60B-39C3-7C4E-A8CE-382171108467}" type="slidenum">
              <a:rPr lang="en-US" smtClean="0"/>
              <a:t>‹#›</a:t>
            </a:fld>
            <a:endParaRPr lang="en-US"/>
          </a:p>
        </p:txBody>
      </p:sp>
    </p:spTree>
    <p:extLst>
      <p:ext uri="{BB962C8B-B14F-4D97-AF65-F5344CB8AC3E}">
        <p14:creationId xmlns:p14="http://schemas.microsoft.com/office/powerpoint/2010/main" val="1826351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3368E-A14C-A040-9A54-2205B4F0F7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91682F-EBBC-914D-88D7-024817B1DF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7C80D4-D636-8847-ABF3-40558AF9E2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D0D2659-341D-5749-9CD6-11C600DFE8F8}"/>
              </a:ext>
            </a:extLst>
          </p:cNvPr>
          <p:cNvSpPr>
            <a:spLocks noGrp="1"/>
          </p:cNvSpPr>
          <p:nvPr>
            <p:ph type="dt" sz="half" idx="10"/>
          </p:nvPr>
        </p:nvSpPr>
        <p:spPr/>
        <p:txBody>
          <a:bodyPr/>
          <a:lstStyle/>
          <a:p>
            <a:fld id="{994E2AB1-9373-1A4A-8A73-62FC903C2189}" type="datetimeFigureOut">
              <a:rPr lang="en-US" smtClean="0"/>
              <a:t>3/31/22</a:t>
            </a:fld>
            <a:endParaRPr lang="en-US"/>
          </a:p>
        </p:txBody>
      </p:sp>
      <p:sp>
        <p:nvSpPr>
          <p:cNvPr id="6" name="Footer Placeholder 5">
            <a:extLst>
              <a:ext uri="{FF2B5EF4-FFF2-40B4-BE49-F238E27FC236}">
                <a16:creationId xmlns:a16="http://schemas.microsoft.com/office/drawing/2014/main" id="{E73FC313-2ED3-AC47-AE1F-A7AE15B26F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FECF2E-A793-8F42-BCDC-7E672CE2A8DE}"/>
              </a:ext>
            </a:extLst>
          </p:cNvPr>
          <p:cNvSpPr>
            <a:spLocks noGrp="1"/>
          </p:cNvSpPr>
          <p:nvPr>
            <p:ph type="sldNum" sz="quarter" idx="12"/>
          </p:nvPr>
        </p:nvSpPr>
        <p:spPr/>
        <p:txBody>
          <a:bodyPr/>
          <a:lstStyle/>
          <a:p>
            <a:fld id="{AECBC60B-39C3-7C4E-A8CE-382171108467}" type="slidenum">
              <a:rPr lang="en-US" smtClean="0"/>
              <a:t>‹#›</a:t>
            </a:fld>
            <a:endParaRPr lang="en-US"/>
          </a:p>
        </p:txBody>
      </p:sp>
    </p:spTree>
    <p:extLst>
      <p:ext uri="{BB962C8B-B14F-4D97-AF65-F5344CB8AC3E}">
        <p14:creationId xmlns:p14="http://schemas.microsoft.com/office/powerpoint/2010/main" val="4250718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895D97-4A13-8A4B-92C3-A89DDC7054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D8A285-4057-9043-81FF-BB0B64274A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35B328-ABA5-B04E-9388-7F23490F29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4E2AB1-9373-1A4A-8A73-62FC903C2189}" type="datetimeFigureOut">
              <a:rPr lang="en-US" smtClean="0"/>
              <a:t>3/31/22</a:t>
            </a:fld>
            <a:endParaRPr lang="en-US"/>
          </a:p>
        </p:txBody>
      </p:sp>
      <p:sp>
        <p:nvSpPr>
          <p:cNvPr id="5" name="Footer Placeholder 4">
            <a:extLst>
              <a:ext uri="{FF2B5EF4-FFF2-40B4-BE49-F238E27FC236}">
                <a16:creationId xmlns:a16="http://schemas.microsoft.com/office/drawing/2014/main" id="{5E7CDC62-3663-4447-A8E5-6185297E71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C3B284-7E90-9046-B4DE-CA3BC50DC9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CBC60B-39C3-7C4E-A8CE-382171108467}" type="slidenum">
              <a:rPr lang="en-US" smtClean="0"/>
              <a:t>‹#›</a:t>
            </a:fld>
            <a:endParaRPr lang="en-US"/>
          </a:p>
        </p:txBody>
      </p:sp>
    </p:spTree>
    <p:extLst>
      <p:ext uri="{BB962C8B-B14F-4D97-AF65-F5344CB8AC3E}">
        <p14:creationId xmlns:p14="http://schemas.microsoft.com/office/powerpoint/2010/main" val="1110416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7.xml"/><Relationship Id="rId5" Type="http://schemas.openxmlformats.org/officeDocument/2006/relationships/hyperlink" Target="https://commons.wikimedia.org/wiki/File:Almonds.png" TargetMode="External"/><Relationship Id="rId4" Type="http://schemas.openxmlformats.org/officeDocument/2006/relationships/hyperlink" Target="https://commons.wikimedia.org/wiki/File:Signal_in_Al_Khor.jp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09C3A2-3751-0840-839C-BA6A1E6A7BE2}"/>
              </a:ext>
            </a:extLst>
          </p:cNvPr>
          <p:cNvSpPr txBox="1"/>
          <p:nvPr/>
        </p:nvSpPr>
        <p:spPr>
          <a:xfrm>
            <a:off x="1319349" y="302359"/>
            <a:ext cx="9553303" cy="6186309"/>
          </a:xfrm>
          <a:prstGeom prst="rect">
            <a:avLst/>
          </a:prstGeom>
          <a:noFill/>
        </p:spPr>
        <p:txBody>
          <a:bodyPr wrap="square" rtlCol="0">
            <a:spAutoFit/>
          </a:bodyPr>
          <a:lstStyle/>
          <a:p>
            <a:r>
              <a:rPr lang="en-US" dirty="0"/>
              <a:t>This is a template for a short in-class activity to practice words that sound very similar to your students. The obvious example is words that differ only in tones (</a:t>
            </a:r>
            <a:r>
              <a:rPr lang="zh-TW" altLang="en-US" dirty="0"/>
              <a:t>免费</a:t>
            </a:r>
            <a:r>
              <a:rPr lang="zh-CN" altLang="en-US" dirty="0"/>
              <a:t> </a:t>
            </a:r>
            <a:r>
              <a:rPr lang="en-US" altLang="zh-CN" dirty="0"/>
              <a:t>vs.</a:t>
            </a:r>
            <a:r>
              <a:rPr lang="zh-CN" altLang="en-US" dirty="0"/>
              <a:t> </a:t>
            </a:r>
            <a:r>
              <a:rPr lang="zh-TW" altLang="en-US" dirty="0"/>
              <a:t>面肥</a:t>
            </a:r>
            <a:r>
              <a:rPr lang="en-US" dirty="0"/>
              <a:t>), but it could be any words that students think sound similar (</a:t>
            </a:r>
            <a:r>
              <a:rPr lang="zh-TW" altLang="en-US" dirty="0"/>
              <a:t>继续</a:t>
            </a:r>
            <a:r>
              <a:rPr lang="zh-CN" altLang="en-US" dirty="0"/>
              <a:t> </a:t>
            </a:r>
            <a:r>
              <a:rPr lang="en-US" altLang="zh-CN" dirty="0"/>
              <a:t>vs.</a:t>
            </a:r>
            <a:r>
              <a:rPr lang="zh-CN" altLang="en-US" dirty="0"/>
              <a:t> </a:t>
            </a:r>
            <a:r>
              <a:rPr lang="zh-TW" altLang="en-US" dirty="0"/>
              <a:t>技术</a:t>
            </a:r>
            <a:r>
              <a:rPr lang="en-US" dirty="0"/>
              <a:t>). For this activity, students only need to know ONE of the two words (it’s not a problem if they know both, but it’s not necessary that they do).</a:t>
            </a:r>
          </a:p>
          <a:p>
            <a:endParaRPr lang="en-US" dirty="0"/>
          </a:p>
          <a:p>
            <a:r>
              <a:rPr lang="en-US" dirty="0"/>
              <a:t>The first slide</a:t>
            </a:r>
            <a:r>
              <a:rPr lang="zh-CN" altLang="en-US" dirty="0"/>
              <a:t> </a:t>
            </a:r>
            <a:r>
              <a:rPr lang="en-US" altLang="zh-CN" dirty="0"/>
              <a:t>is</a:t>
            </a:r>
            <a:r>
              <a:rPr lang="zh-CN" altLang="en-US" dirty="0"/>
              <a:t> </a:t>
            </a:r>
            <a:r>
              <a:rPr lang="en-US" altLang="zh-CN" dirty="0"/>
              <a:t>just</a:t>
            </a:r>
            <a:r>
              <a:rPr lang="zh-CN" altLang="en-US" dirty="0"/>
              <a:t> </a:t>
            </a:r>
            <a:r>
              <a:rPr lang="en-US" altLang="zh-CN" dirty="0"/>
              <a:t>a</a:t>
            </a:r>
            <a:r>
              <a:rPr lang="en-US" dirty="0"/>
              <a:t> title slide</a:t>
            </a:r>
            <a:r>
              <a:rPr lang="zh-CN" altLang="en-US" dirty="0"/>
              <a:t> </a:t>
            </a:r>
            <a:r>
              <a:rPr lang="en-US" altLang="zh-CN" dirty="0"/>
              <a:t>that</a:t>
            </a:r>
            <a:r>
              <a:rPr lang="en-US" dirty="0"/>
              <a:t> you can use to start the activity. The reason to use that slide is simply as a cue—once students have learned how to do the activity, you just show that slide and they know what the activity is, no need to explain it. </a:t>
            </a:r>
          </a:p>
          <a:p>
            <a:endParaRPr lang="en-US" dirty="0"/>
          </a:p>
          <a:p>
            <a:r>
              <a:rPr lang="en-US" dirty="0"/>
              <a:t>The other slides are illustrations of how you might use the activity.</a:t>
            </a:r>
          </a:p>
          <a:p>
            <a:endParaRPr lang="en-US" dirty="0"/>
          </a:p>
          <a:p>
            <a:r>
              <a:rPr lang="en-US" dirty="0"/>
              <a:t>To prepare, all you need to do is find some images that go with the similar sounding words, or even just type the words (with Pinyin notes so that students know the correct pronunciation).</a:t>
            </a:r>
          </a:p>
          <a:p>
            <a:endParaRPr lang="en-US" dirty="0"/>
          </a:p>
          <a:p>
            <a:r>
              <a:rPr lang="en-US" dirty="0"/>
              <a:t>Then you say simple sentences that students will understand using those words. Sometimes the sentence makes sense, sometimes it will not. Students respond by either saying </a:t>
            </a:r>
            <a:r>
              <a:rPr lang="en-US" dirty="0" err="1"/>
              <a:t>xíng</a:t>
            </a:r>
            <a:r>
              <a:rPr lang="en-US" dirty="0"/>
              <a:t> or </a:t>
            </a:r>
            <a:r>
              <a:rPr lang="en-US" dirty="0" err="1"/>
              <a:t>bù</a:t>
            </a:r>
            <a:r>
              <a:rPr lang="en-US" dirty="0"/>
              <a:t> </a:t>
            </a:r>
            <a:r>
              <a:rPr lang="en-US" dirty="0" err="1"/>
              <a:t>xíng</a:t>
            </a:r>
            <a:r>
              <a:rPr lang="en-US" dirty="0"/>
              <a:t>, or you could have them give thumbs up or down.</a:t>
            </a:r>
          </a:p>
          <a:p>
            <a:endParaRPr lang="en-US" dirty="0"/>
          </a:p>
          <a:p>
            <a:endParaRPr lang="en-US" sz="1200" dirty="0">
              <a:latin typeface="Adobe Caslon Pro" panose="0205070206050A020403" pitchFamily="18" charset="77"/>
            </a:endParaRPr>
          </a:p>
          <a:p>
            <a:r>
              <a:rPr lang="en-US" sz="1200" i="1" dirty="0"/>
              <a:t>Notes: </a:t>
            </a:r>
            <a:r>
              <a:rPr lang="en-US" sz="1200" dirty="0"/>
              <a:t>One challenge for second language learners is that when words sound similar, they often only know ONE of the words, so they don’t feel the importance of tones (or other small differences) that make the words sound different. The aim of this activity is to help raise learners’ awareness of how minor pronunciation difference can be important. For this reason, they only need to know ONE of the TWO words you show them. The other words is there simply to show how mispronunciation might produce strange sounding sentences.</a:t>
            </a:r>
            <a:endParaRPr lang="en-US" sz="1200" dirty="0">
              <a:latin typeface="Adobe Caslon Pro" panose="0205070206050A020403" pitchFamily="18" charset="77"/>
            </a:endParaRPr>
          </a:p>
        </p:txBody>
      </p:sp>
      <p:sp>
        <p:nvSpPr>
          <p:cNvPr id="3" name="Rectangle 2">
            <a:extLst>
              <a:ext uri="{FF2B5EF4-FFF2-40B4-BE49-F238E27FC236}">
                <a16:creationId xmlns:a16="http://schemas.microsoft.com/office/drawing/2014/main" id="{8089D019-990E-3340-B33C-D4AB9ECA7BB0}"/>
              </a:ext>
            </a:extLst>
          </p:cNvPr>
          <p:cNvSpPr/>
          <p:nvPr/>
        </p:nvSpPr>
        <p:spPr>
          <a:xfrm>
            <a:off x="4384632" y="6488668"/>
            <a:ext cx="3422733" cy="307777"/>
          </a:xfrm>
          <a:prstGeom prst="rect">
            <a:avLst/>
          </a:prstGeom>
        </p:spPr>
        <p:txBody>
          <a:bodyPr wrap="none">
            <a:spAutoFit/>
          </a:bodyPr>
          <a:lstStyle/>
          <a:p>
            <a:pPr algn="ctr"/>
            <a:r>
              <a:rPr lang="en-US" altLang="zh-CN" sz="1400" dirty="0">
                <a:solidFill>
                  <a:schemeClr val="bg1">
                    <a:lumMod val="50000"/>
                  </a:schemeClr>
                </a:solidFill>
                <a:latin typeface="Adobe Caslon Pro" panose="0205070206050A020403" pitchFamily="18" charset="77"/>
              </a:rPr>
              <a:t>–</a:t>
            </a:r>
            <a:r>
              <a:rPr lang="zh-CN" altLang="en-US" sz="1400" dirty="0">
                <a:solidFill>
                  <a:schemeClr val="bg1">
                    <a:lumMod val="50000"/>
                  </a:schemeClr>
                </a:solidFill>
                <a:latin typeface="Adobe Caslon Pro" panose="0205070206050A020403" pitchFamily="18" charset="77"/>
              </a:rPr>
              <a:t> </a:t>
            </a:r>
            <a:r>
              <a:rPr lang="en-US" altLang="zh-CN" sz="1400" dirty="0">
                <a:solidFill>
                  <a:schemeClr val="bg1">
                    <a:lumMod val="50000"/>
                  </a:schemeClr>
                </a:solidFill>
                <a:latin typeface="Adobe Caslon Pro" panose="0205070206050A020403" pitchFamily="18" charset="77"/>
              </a:rPr>
              <a:t>activity</a:t>
            </a:r>
            <a:r>
              <a:rPr lang="zh-CN" altLang="en-US" sz="1400" dirty="0">
                <a:solidFill>
                  <a:schemeClr val="bg1">
                    <a:lumMod val="50000"/>
                  </a:schemeClr>
                </a:solidFill>
                <a:latin typeface="Adobe Caslon Pro" panose="0205070206050A020403" pitchFamily="18" charset="77"/>
              </a:rPr>
              <a:t> </a:t>
            </a:r>
            <a:r>
              <a:rPr lang="en-US" altLang="zh-CN" sz="1400" dirty="0">
                <a:solidFill>
                  <a:schemeClr val="bg1">
                    <a:lumMod val="50000"/>
                  </a:schemeClr>
                </a:solidFill>
                <a:latin typeface="Adobe Caslon Pro" panose="0205070206050A020403" pitchFamily="18" charset="77"/>
              </a:rPr>
              <a:t>originally</a:t>
            </a:r>
            <a:r>
              <a:rPr lang="zh-CN" altLang="en-US" sz="1400" dirty="0">
                <a:solidFill>
                  <a:schemeClr val="bg1">
                    <a:lumMod val="50000"/>
                  </a:schemeClr>
                </a:solidFill>
                <a:latin typeface="Adobe Caslon Pro" panose="0205070206050A020403" pitchFamily="18" charset="77"/>
              </a:rPr>
              <a:t> </a:t>
            </a:r>
            <a:r>
              <a:rPr lang="en-US" altLang="zh-CN" sz="1400" dirty="0">
                <a:solidFill>
                  <a:schemeClr val="bg1">
                    <a:lumMod val="50000"/>
                  </a:schemeClr>
                </a:solidFill>
                <a:latin typeface="Adobe Caslon Pro" panose="0205070206050A020403" pitchFamily="18" charset="77"/>
              </a:rPr>
              <a:t>designed</a:t>
            </a:r>
            <a:r>
              <a:rPr lang="zh-CN" altLang="en-US" sz="1400" dirty="0">
                <a:solidFill>
                  <a:schemeClr val="bg1">
                    <a:lumMod val="50000"/>
                  </a:schemeClr>
                </a:solidFill>
                <a:latin typeface="Adobe Caslon Pro" panose="0205070206050A020403" pitchFamily="18" charset="77"/>
              </a:rPr>
              <a:t> </a:t>
            </a:r>
            <a:r>
              <a:rPr lang="en-US" altLang="zh-CN" sz="1400" dirty="0">
                <a:solidFill>
                  <a:schemeClr val="bg1">
                    <a:lumMod val="50000"/>
                  </a:schemeClr>
                </a:solidFill>
                <a:latin typeface="Adobe Caslon Pro" panose="0205070206050A020403" pitchFamily="18" charset="77"/>
              </a:rPr>
              <a:t>by</a:t>
            </a:r>
            <a:r>
              <a:rPr lang="zh-CN" altLang="en-US" sz="1400" dirty="0">
                <a:solidFill>
                  <a:schemeClr val="bg1">
                    <a:lumMod val="50000"/>
                  </a:schemeClr>
                </a:solidFill>
                <a:latin typeface="Adobe Caslon Pro" panose="0205070206050A020403" pitchFamily="18" charset="77"/>
              </a:rPr>
              <a:t> </a:t>
            </a:r>
            <a:r>
              <a:rPr lang="en-US" altLang="zh-CN" sz="1400" dirty="0">
                <a:solidFill>
                  <a:schemeClr val="bg1">
                    <a:lumMod val="50000"/>
                  </a:schemeClr>
                </a:solidFill>
                <a:latin typeface="Adobe Caslon Pro" panose="0205070206050A020403" pitchFamily="18" charset="77"/>
              </a:rPr>
              <a:t>Eric</a:t>
            </a:r>
            <a:r>
              <a:rPr lang="zh-CN" altLang="en-US" sz="1400" dirty="0">
                <a:solidFill>
                  <a:schemeClr val="bg1">
                    <a:lumMod val="50000"/>
                  </a:schemeClr>
                </a:solidFill>
                <a:latin typeface="Adobe Caslon Pro" panose="0205070206050A020403" pitchFamily="18" charset="77"/>
              </a:rPr>
              <a:t> </a:t>
            </a:r>
            <a:r>
              <a:rPr lang="en-US" altLang="zh-CN" sz="1400" dirty="0">
                <a:solidFill>
                  <a:schemeClr val="bg1">
                    <a:lumMod val="50000"/>
                  </a:schemeClr>
                </a:solidFill>
                <a:latin typeface="Adobe Caslon Pro" panose="0205070206050A020403" pitchFamily="18" charset="77"/>
              </a:rPr>
              <a:t>Pelzl</a:t>
            </a:r>
            <a:r>
              <a:rPr lang="zh-CN" altLang="en-US" sz="1400" dirty="0">
                <a:solidFill>
                  <a:schemeClr val="bg1">
                    <a:lumMod val="50000"/>
                  </a:schemeClr>
                </a:solidFill>
                <a:latin typeface="Adobe Caslon Pro" panose="0205070206050A020403" pitchFamily="18" charset="77"/>
              </a:rPr>
              <a:t> </a:t>
            </a:r>
            <a:r>
              <a:rPr lang="en-US" altLang="zh-CN" sz="1400" dirty="0">
                <a:solidFill>
                  <a:schemeClr val="bg1">
                    <a:lumMod val="50000"/>
                  </a:schemeClr>
                </a:solidFill>
                <a:latin typeface="Adobe Caslon Pro" panose="0205070206050A020403" pitchFamily="18" charset="77"/>
              </a:rPr>
              <a:t>–</a:t>
            </a:r>
            <a:endParaRPr lang="en-US" sz="1400" dirty="0">
              <a:solidFill>
                <a:schemeClr val="bg1">
                  <a:lumMod val="50000"/>
                </a:schemeClr>
              </a:solidFill>
              <a:latin typeface="Adobe Caslon Pro" panose="0205070206050A020403" pitchFamily="18" charset="77"/>
            </a:endParaRPr>
          </a:p>
        </p:txBody>
      </p:sp>
    </p:spTree>
    <p:extLst>
      <p:ext uri="{BB962C8B-B14F-4D97-AF65-F5344CB8AC3E}">
        <p14:creationId xmlns:p14="http://schemas.microsoft.com/office/powerpoint/2010/main" val="532065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E4D8D78-25B8-124D-9DBF-4EA200F0C912}"/>
              </a:ext>
            </a:extLst>
          </p:cNvPr>
          <p:cNvPicPr>
            <a:picLocks noChangeAspect="1"/>
          </p:cNvPicPr>
          <p:nvPr/>
        </p:nvPicPr>
        <p:blipFill>
          <a:blip r:embed="rId2"/>
          <a:stretch>
            <a:fillRect/>
          </a:stretch>
        </p:blipFill>
        <p:spPr>
          <a:xfrm>
            <a:off x="1658470" y="0"/>
            <a:ext cx="8875059" cy="6858000"/>
          </a:xfrm>
          <a:prstGeom prst="rect">
            <a:avLst/>
          </a:prstGeom>
        </p:spPr>
      </p:pic>
    </p:spTree>
    <p:extLst>
      <p:ext uri="{BB962C8B-B14F-4D97-AF65-F5344CB8AC3E}">
        <p14:creationId xmlns:p14="http://schemas.microsoft.com/office/powerpoint/2010/main" val="1759236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A8BCC5-5CC3-6D43-9C30-584F4112545F}"/>
              </a:ext>
            </a:extLst>
          </p:cNvPr>
          <p:cNvPicPr>
            <a:picLocks noChangeAspect="1"/>
          </p:cNvPicPr>
          <p:nvPr/>
        </p:nvPicPr>
        <p:blipFill>
          <a:blip r:embed="rId2"/>
          <a:stretch>
            <a:fillRect/>
          </a:stretch>
        </p:blipFill>
        <p:spPr>
          <a:xfrm>
            <a:off x="2347276" y="1624149"/>
            <a:ext cx="2901918" cy="3609703"/>
          </a:xfrm>
          <a:prstGeom prst="rect">
            <a:avLst/>
          </a:prstGeom>
        </p:spPr>
      </p:pic>
      <p:pic>
        <p:nvPicPr>
          <p:cNvPr id="4" name="Picture 3">
            <a:extLst>
              <a:ext uri="{FF2B5EF4-FFF2-40B4-BE49-F238E27FC236}">
                <a16:creationId xmlns:a16="http://schemas.microsoft.com/office/drawing/2014/main" id="{7DB401B8-3082-654F-8E11-BE2DCB113A9F}"/>
              </a:ext>
            </a:extLst>
          </p:cNvPr>
          <p:cNvPicPr>
            <a:picLocks noChangeAspect="1"/>
          </p:cNvPicPr>
          <p:nvPr/>
        </p:nvPicPr>
        <p:blipFill>
          <a:blip r:embed="rId3"/>
          <a:stretch>
            <a:fillRect/>
          </a:stretch>
        </p:blipFill>
        <p:spPr>
          <a:xfrm>
            <a:off x="6538650" y="1733006"/>
            <a:ext cx="3680543" cy="3391989"/>
          </a:xfrm>
          <a:prstGeom prst="rect">
            <a:avLst/>
          </a:prstGeom>
        </p:spPr>
      </p:pic>
      <p:sp>
        <p:nvSpPr>
          <p:cNvPr id="11" name="TextBox 10">
            <a:extLst>
              <a:ext uri="{FF2B5EF4-FFF2-40B4-BE49-F238E27FC236}">
                <a16:creationId xmlns:a16="http://schemas.microsoft.com/office/drawing/2014/main" id="{D7E47CE7-7C42-0640-A876-2CA96F200099}"/>
              </a:ext>
            </a:extLst>
          </p:cNvPr>
          <p:cNvSpPr txBox="1"/>
          <p:nvPr/>
        </p:nvSpPr>
        <p:spPr>
          <a:xfrm>
            <a:off x="3010038" y="905692"/>
            <a:ext cx="1576394" cy="646331"/>
          </a:xfrm>
          <a:prstGeom prst="rect">
            <a:avLst/>
          </a:prstGeom>
          <a:noFill/>
        </p:spPr>
        <p:txBody>
          <a:bodyPr wrap="none" rtlCol="0">
            <a:spAutoFit/>
          </a:bodyPr>
          <a:lstStyle/>
          <a:p>
            <a:pPr algn="ctr"/>
            <a:r>
              <a:rPr lang="en-US" sz="3600" dirty="0" err="1"/>
              <a:t>xíngrén</a:t>
            </a:r>
            <a:endParaRPr lang="en-US" sz="3600" dirty="0"/>
          </a:p>
        </p:txBody>
      </p:sp>
      <p:sp>
        <p:nvSpPr>
          <p:cNvPr id="12" name="TextBox 11">
            <a:extLst>
              <a:ext uri="{FF2B5EF4-FFF2-40B4-BE49-F238E27FC236}">
                <a16:creationId xmlns:a16="http://schemas.microsoft.com/office/drawing/2014/main" id="{1B0E2C4B-D8DB-EB4F-BD04-201FDF6EB540}"/>
              </a:ext>
            </a:extLst>
          </p:cNvPr>
          <p:cNvSpPr txBox="1"/>
          <p:nvPr/>
        </p:nvSpPr>
        <p:spPr>
          <a:xfrm>
            <a:off x="7590724" y="905692"/>
            <a:ext cx="1576394" cy="646331"/>
          </a:xfrm>
          <a:prstGeom prst="rect">
            <a:avLst/>
          </a:prstGeom>
          <a:noFill/>
        </p:spPr>
        <p:txBody>
          <a:bodyPr wrap="none" rtlCol="0">
            <a:spAutoFit/>
          </a:bodyPr>
          <a:lstStyle/>
          <a:p>
            <a:pPr algn="ctr"/>
            <a:r>
              <a:rPr lang="en-US" sz="3600" dirty="0" err="1"/>
              <a:t>xìngrén</a:t>
            </a:r>
            <a:endParaRPr lang="en-US" sz="3600" dirty="0"/>
          </a:p>
        </p:txBody>
      </p:sp>
      <p:sp>
        <p:nvSpPr>
          <p:cNvPr id="5" name="TextBox 4">
            <a:extLst>
              <a:ext uri="{FF2B5EF4-FFF2-40B4-BE49-F238E27FC236}">
                <a16:creationId xmlns:a16="http://schemas.microsoft.com/office/drawing/2014/main" id="{8F1A8068-8C36-DE46-87B6-31D45A0583DB}"/>
              </a:ext>
            </a:extLst>
          </p:cNvPr>
          <p:cNvSpPr txBox="1"/>
          <p:nvPr/>
        </p:nvSpPr>
        <p:spPr>
          <a:xfrm>
            <a:off x="3810759" y="5943600"/>
            <a:ext cx="4570482" cy="646331"/>
          </a:xfrm>
          <a:prstGeom prst="rect">
            <a:avLst/>
          </a:prstGeom>
          <a:noFill/>
        </p:spPr>
        <p:txBody>
          <a:bodyPr wrap="none" rtlCol="0">
            <a:spAutoFit/>
          </a:bodyPr>
          <a:lstStyle/>
          <a:p>
            <a:r>
              <a:rPr lang="zh-TW" altLang="en-US" dirty="0">
                <a:latin typeface="Noto Serif SC" panose="02020400000000000000" pitchFamily="18" charset="-128"/>
                <a:ea typeface="Noto Serif SC" panose="02020400000000000000" pitchFamily="18" charset="-128"/>
              </a:rPr>
              <a:t>老师</a:t>
            </a:r>
            <a:r>
              <a:rPr lang="zh-CN" altLang="en-US" dirty="0">
                <a:latin typeface="Noto Serif SC" panose="02020400000000000000" pitchFamily="18" charset="-128"/>
                <a:ea typeface="Noto Serif SC" panose="02020400000000000000" pitchFamily="18" charset="-128"/>
              </a:rPr>
              <a:t>：</a:t>
            </a:r>
            <a:r>
              <a:rPr lang="zh-TW" altLang="en-US" dirty="0">
                <a:latin typeface="Noto Serif SC" panose="02020400000000000000" pitchFamily="18" charset="-128"/>
                <a:ea typeface="Noto Serif SC" panose="02020400000000000000" pitchFamily="18" charset="-128"/>
              </a:rPr>
              <a:t>这个句子行不行</a:t>
            </a:r>
            <a:r>
              <a:rPr lang="zh-CN" altLang="en-US" dirty="0">
                <a:latin typeface="Noto Serif SC" panose="02020400000000000000" pitchFamily="18" charset="-128"/>
                <a:ea typeface="Noto Serif SC" panose="02020400000000000000" pitchFamily="18" charset="-128"/>
              </a:rPr>
              <a:t>？“</a:t>
            </a:r>
            <a:r>
              <a:rPr lang="zh-TW" altLang="en-US" dirty="0">
                <a:latin typeface="Noto Serif SC" panose="02020400000000000000" pitchFamily="18" charset="-128"/>
                <a:ea typeface="Noto Serif SC" panose="02020400000000000000" pitchFamily="18" charset="-128"/>
              </a:rPr>
              <a:t>我喜欢吃行人</a:t>
            </a:r>
            <a:r>
              <a:rPr lang="zh-CN" altLang="en-US" dirty="0">
                <a:latin typeface="Noto Serif SC" panose="02020400000000000000" pitchFamily="18" charset="-128"/>
                <a:ea typeface="Noto Serif SC" panose="02020400000000000000" pitchFamily="18" charset="-128"/>
              </a:rPr>
              <a:t>”</a:t>
            </a:r>
            <a:endParaRPr lang="en-US" altLang="zh-CN" dirty="0">
              <a:latin typeface="Noto Serif SC" panose="02020400000000000000" pitchFamily="18" charset="-128"/>
              <a:ea typeface="Noto Serif SC" panose="02020400000000000000" pitchFamily="18" charset="-128"/>
            </a:endParaRPr>
          </a:p>
          <a:p>
            <a:r>
              <a:rPr lang="zh-TW" altLang="en-US" dirty="0">
                <a:latin typeface="Noto Serif SC" panose="02020400000000000000" pitchFamily="18" charset="-128"/>
                <a:ea typeface="Noto Serif SC" panose="02020400000000000000" pitchFamily="18" charset="-128"/>
              </a:rPr>
              <a:t>学生</a:t>
            </a:r>
            <a:r>
              <a:rPr lang="zh-CN" altLang="en-US" dirty="0">
                <a:latin typeface="Noto Serif SC" panose="02020400000000000000" pitchFamily="18" charset="-128"/>
                <a:ea typeface="Noto Serif SC" panose="02020400000000000000" pitchFamily="18" charset="-128"/>
              </a:rPr>
              <a:t>：</a:t>
            </a:r>
            <a:r>
              <a:rPr lang="zh-TW" altLang="en-US" dirty="0">
                <a:latin typeface="Noto Serif SC" panose="02020400000000000000" pitchFamily="18" charset="-128"/>
                <a:ea typeface="Noto Serif SC" panose="02020400000000000000" pitchFamily="18" charset="-128"/>
              </a:rPr>
              <a:t>不行</a:t>
            </a:r>
            <a:r>
              <a:rPr lang="zh-CN" altLang="en-US" dirty="0">
                <a:latin typeface="Noto Serif SC" panose="02020400000000000000" pitchFamily="18" charset="-128"/>
                <a:ea typeface="Noto Serif SC" panose="02020400000000000000" pitchFamily="18" charset="-128"/>
              </a:rPr>
              <a:t>！</a:t>
            </a:r>
            <a:endParaRPr lang="en-US" dirty="0">
              <a:latin typeface="Noto Serif SC" panose="02020400000000000000" pitchFamily="18" charset="-128"/>
              <a:ea typeface="Noto Serif SC" panose="02020400000000000000" pitchFamily="18" charset="-128"/>
            </a:endParaRPr>
          </a:p>
        </p:txBody>
      </p:sp>
      <p:sp>
        <p:nvSpPr>
          <p:cNvPr id="8" name="Rectangle 7">
            <a:extLst>
              <a:ext uri="{FF2B5EF4-FFF2-40B4-BE49-F238E27FC236}">
                <a16:creationId xmlns:a16="http://schemas.microsoft.com/office/drawing/2014/main" id="{B3D96B75-FF7F-F449-955E-6B618A30B18D}"/>
              </a:ext>
            </a:extLst>
          </p:cNvPr>
          <p:cNvSpPr/>
          <p:nvPr/>
        </p:nvSpPr>
        <p:spPr>
          <a:xfrm>
            <a:off x="139337" y="6179961"/>
            <a:ext cx="6078583" cy="415498"/>
          </a:xfrm>
          <a:prstGeom prst="rect">
            <a:avLst/>
          </a:prstGeom>
        </p:spPr>
        <p:txBody>
          <a:bodyPr wrap="square">
            <a:spAutoFit/>
          </a:bodyPr>
          <a:lstStyle/>
          <a:p>
            <a:r>
              <a:rPr lang="en-US" sz="700" i="1" dirty="0">
                <a:solidFill>
                  <a:schemeClr val="bg1">
                    <a:lumMod val="50000"/>
                  </a:schemeClr>
                </a:solidFill>
              </a:rPr>
              <a:t>Images from Wikimedia Commons</a:t>
            </a:r>
          </a:p>
          <a:p>
            <a:r>
              <a:rPr lang="en-US" sz="700" dirty="0">
                <a:solidFill>
                  <a:schemeClr val="bg1">
                    <a:lumMod val="50000"/>
                  </a:schemeClr>
                </a:solidFill>
              </a:rPr>
              <a:t>Pedestrian sign: </a:t>
            </a:r>
            <a:r>
              <a:rPr lang="en-US" sz="700" dirty="0">
                <a:solidFill>
                  <a:schemeClr val="bg1">
                    <a:lumMod val="50000"/>
                  </a:schemeClr>
                </a:solidFill>
                <a:hlinkClick r:id="rId4">
                  <a:extLst>
                    <a:ext uri="{A12FA001-AC4F-418D-AE19-62706E023703}">
                      <ahyp:hlinkClr xmlns:ahyp="http://schemas.microsoft.com/office/drawing/2018/hyperlinkcolor" val="tx"/>
                    </a:ext>
                  </a:extLst>
                </a:hlinkClick>
              </a:rPr>
              <a:t>https://commons.wikimedia.org/wiki/File:Signal_in_Al_Khor.jpg</a:t>
            </a:r>
            <a:endParaRPr lang="en-US" sz="700" dirty="0">
              <a:solidFill>
                <a:schemeClr val="bg1">
                  <a:lumMod val="50000"/>
                </a:schemeClr>
              </a:solidFill>
            </a:endParaRPr>
          </a:p>
          <a:p>
            <a:r>
              <a:rPr lang="en-US" sz="700" dirty="0">
                <a:solidFill>
                  <a:schemeClr val="bg1">
                    <a:lumMod val="50000"/>
                  </a:schemeClr>
                </a:solidFill>
              </a:rPr>
              <a:t>Almonds: </a:t>
            </a:r>
            <a:r>
              <a:rPr lang="en-US" sz="700" dirty="0">
                <a:solidFill>
                  <a:schemeClr val="bg1">
                    <a:lumMod val="50000"/>
                  </a:schemeClr>
                </a:solidFill>
                <a:hlinkClick r:id="rId5">
                  <a:extLst>
                    <a:ext uri="{A12FA001-AC4F-418D-AE19-62706E023703}">
                      <ahyp:hlinkClr xmlns:ahyp="http://schemas.microsoft.com/office/drawing/2018/hyperlinkcolor" val="tx"/>
                    </a:ext>
                  </a:extLst>
                </a:hlinkClick>
              </a:rPr>
              <a:t>https://commons.wikimedia.org/wiki/File:Almonds.png</a:t>
            </a:r>
            <a:endParaRPr lang="en-US" sz="700" dirty="0">
              <a:solidFill>
                <a:schemeClr val="bg1">
                  <a:lumMod val="50000"/>
                </a:schemeClr>
              </a:solidFill>
            </a:endParaRPr>
          </a:p>
        </p:txBody>
      </p:sp>
    </p:spTree>
    <p:extLst>
      <p:ext uri="{BB962C8B-B14F-4D97-AF65-F5344CB8AC3E}">
        <p14:creationId xmlns:p14="http://schemas.microsoft.com/office/powerpoint/2010/main" val="3966899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7E47CE7-7C42-0640-A876-2CA96F200099}"/>
              </a:ext>
            </a:extLst>
          </p:cNvPr>
          <p:cNvSpPr txBox="1"/>
          <p:nvPr/>
        </p:nvSpPr>
        <p:spPr>
          <a:xfrm>
            <a:off x="2705020" y="905692"/>
            <a:ext cx="2186432" cy="1200329"/>
          </a:xfrm>
          <a:prstGeom prst="rect">
            <a:avLst/>
          </a:prstGeom>
          <a:noFill/>
        </p:spPr>
        <p:txBody>
          <a:bodyPr wrap="none" rtlCol="0">
            <a:spAutoFit/>
          </a:bodyPr>
          <a:lstStyle/>
          <a:p>
            <a:pPr algn="ctr"/>
            <a:r>
              <a:rPr lang="en-US" sz="3600" dirty="0" err="1"/>
              <a:t>xíngrén</a:t>
            </a:r>
            <a:endParaRPr lang="en-US" sz="3600" dirty="0"/>
          </a:p>
          <a:p>
            <a:pPr algn="ctr"/>
            <a:r>
              <a:rPr lang="en-US" sz="3600" i="1" dirty="0"/>
              <a:t>ped</a:t>
            </a:r>
            <a:r>
              <a:rPr lang="en-US" altLang="zh-CN" sz="3600" i="1" dirty="0"/>
              <a:t>estrian</a:t>
            </a:r>
            <a:endParaRPr lang="en-US" sz="3600" i="1" dirty="0"/>
          </a:p>
        </p:txBody>
      </p:sp>
      <p:sp>
        <p:nvSpPr>
          <p:cNvPr id="12" name="TextBox 11">
            <a:extLst>
              <a:ext uri="{FF2B5EF4-FFF2-40B4-BE49-F238E27FC236}">
                <a16:creationId xmlns:a16="http://schemas.microsoft.com/office/drawing/2014/main" id="{1B0E2C4B-D8DB-EB4F-BD04-201FDF6EB540}"/>
              </a:ext>
            </a:extLst>
          </p:cNvPr>
          <p:cNvSpPr txBox="1"/>
          <p:nvPr/>
        </p:nvSpPr>
        <p:spPr>
          <a:xfrm>
            <a:off x="7574855" y="905692"/>
            <a:ext cx="1608133" cy="1200329"/>
          </a:xfrm>
          <a:prstGeom prst="rect">
            <a:avLst/>
          </a:prstGeom>
          <a:noFill/>
        </p:spPr>
        <p:txBody>
          <a:bodyPr wrap="none" rtlCol="0">
            <a:spAutoFit/>
          </a:bodyPr>
          <a:lstStyle/>
          <a:p>
            <a:pPr algn="ctr"/>
            <a:r>
              <a:rPr lang="en-US" sz="3600" dirty="0" err="1"/>
              <a:t>xìngrén</a:t>
            </a:r>
            <a:endParaRPr lang="en-US" sz="3600" dirty="0"/>
          </a:p>
          <a:p>
            <a:pPr algn="ctr"/>
            <a:r>
              <a:rPr lang="en-US" sz="3600" i="1" dirty="0"/>
              <a:t>almond</a:t>
            </a:r>
          </a:p>
        </p:txBody>
      </p:sp>
      <p:sp>
        <p:nvSpPr>
          <p:cNvPr id="7" name="TextBox 6">
            <a:extLst>
              <a:ext uri="{FF2B5EF4-FFF2-40B4-BE49-F238E27FC236}">
                <a16:creationId xmlns:a16="http://schemas.microsoft.com/office/drawing/2014/main" id="{4A56033E-6219-2F49-9A5C-F521B3949D6B}"/>
              </a:ext>
            </a:extLst>
          </p:cNvPr>
          <p:cNvSpPr txBox="1"/>
          <p:nvPr/>
        </p:nvSpPr>
        <p:spPr>
          <a:xfrm>
            <a:off x="2474796" y="2644170"/>
            <a:ext cx="2646878" cy="1569660"/>
          </a:xfrm>
          <a:prstGeom prst="rect">
            <a:avLst/>
          </a:prstGeom>
          <a:noFill/>
        </p:spPr>
        <p:txBody>
          <a:bodyPr wrap="none" rtlCol="0">
            <a:spAutoFit/>
          </a:bodyPr>
          <a:lstStyle/>
          <a:p>
            <a:r>
              <a:rPr lang="zh-TW" altLang="en-US" sz="9600" dirty="0"/>
              <a:t>行人</a:t>
            </a:r>
            <a:endParaRPr lang="en-US" sz="9600" dirty="0"/>
          </a:p>
        </p:txBody>
      </p:sp>
      <p:sp>
        <p:nvSpPr>
          <p:cNvPr id="8" name="TextBox 7">
            <a:extLst>
              <a:ext uri="{FF2B5EF4-FFF2-40B4-BE49-F238E27FC236}">
                <a16:creationId xmlns:a16="http://schemas.microsoft.com/office/drawing/2014/main" id="{3A760A50-2745-784F-BD0E-965B242AD36B}"/>
              </a:ext>
            </a:extLst>
          </p:cNvPr>
          <p:cNvSpPr txBox="1"/>
          <p:nvPr/>
        </p:nvSpPr>
        <p:spPr>
          <a:xfrm>
            <a:off x="7055482" y="2644170"/>
            <a:ext cx="2646878" cy="1569660"/>
          </a:xfrm>
          <a:prstGeom prst="rect">
            <a:avLst/>
          </a:prstGeom>
          <a:noFill/>
        </p:spPr>
        <p:txBody>
          <a:bodyPr wrap="none" rtlCol="0">
            <a:spAutoFit/>
          </a:bodyPr>
          <a:lstStyle/>
          <a:p>
            <a:r>
              <a:rPr lang="zh-TW" altLang="en-US" sz="9600" dirty="0"/>
              <a:t>杏仁</a:t>
            </a:r>
            <a:endParaRPr lang="en-US" sz="9600" dirty="0"/>
          </a:p>
        </p:txBody>
      </p:sp>
      <p:sp>
        <p:nvSpPr>
          <p:cNvPr id="10" name="TextBox 9">
            <a:extLst>
              <a:ext uri="{FF2B5EF4-FFF2-40B4-BE49-F238E27FC236}">
                <a16:creationId xmlns:a16="http://schemas.microsoft.com/office/drawing/2014/main" id="{82D0D396-8430-B14B-999D-6F5F8006B924}"/>
              </a:ext>
            </a:extLst>
          </p:cNvPr>
          <p:cNvSpPr txBox="1"/>
          <p:nvPr/>
        </p:nvSpPr>
        <p:spPr>
          <a:xfrm>
            <a:off x="3685725" y="5943600"/>
            <a:ext cx="4801314" cy="646331"/>
          </a:xfrm>
          <a:prstGeom prst="rect">
            <a:avLst/>
          </a:prstGeom>
          <a:noFill/>
        </p:spPr>
        <p:txBody>
          <a:bodyPr wrap="none" rtlCol="0">
            <a:spAutoFit/>
          </a:bodyPr>
          <a:lstStyle/>
          <a:p>
            <a:r>
              <a:rPr lang="zh-TW" altLang="en-US" dirty="0">
                <a:latin typeface="Noto Serif SC" panose="02020400000000000000" pitchFamily="18" charset="-128"/>
                <a:ea typeface="Noto Serif SC" panose="02020400000000000000" pitchFamily="18" charset="-128"/>
              </a:rPr>
              <a:t>老师</a:t>
            </a:r>
            <a:r>
              <a:rPr lang="zh-CN" altLang="en-US" dirty="0">
                <a:latin typeface="Noto Serif SC" panose="02020400000000000000" pitchFamily="18" charset="-128"/>
                <a:ea typeface="Noto Serif SC" panose="02020400000000000000" pitchFamily="18" charset="-128"/>
              </a:rPr>
              <a:t>：</a:t>
            </a:r>
            <a:r>
              <a:rPr lang="zh-TW" altLang="en-US" dirty="0">
                <a:latin typeface="Noto Serif SC" panose="02020400000000000000" pitchFamily="18" charset="-128"/>
                <a:ea typeface="Noto Serif SC" panose="02020400000000000000" pitchFamily="18" charset="-128"/>
              </a:rPr>
              <a:t>这个句子行不行</a:t>
            </a:r>
            <a:r>
              <a:rPr lang="zh-CN" altLang="en-US" dirty="0">
                <a:latin typeface="Noto Serif SC" panose="02020400000000000000" pitchFamily="18" charset="-128"/>
                <a:ea typeface="Noto Serif SC" panose="02020400000000000000" pitchFamily="18" charset="-128"/>
              </a:rPr>
              <a:t>？“</a:t>
            </a:r>
            <a:r>
              <a:rPr lang="zh-TW" altLang="en-US" dirty="0">
                <a:latin typeface="Noto Serif SC" panose="02020400000000000000" pitchFamily="18" charset="-128"/>
                <a:ea typeface="Noto Serif SC" panose="02020400000000000000" pitchFamily="18" charset="-128"/>
              </a:rPr>
              <a:t>街上行人很多</a:t>
            </a:r>
            <a:r>
              <a:rPr lang="zh-CN" altLang="en-US" dirty="0">
                <a:latin typeface="Noto Serif SC" panose="02020400000000000000" pitchFamily="18" charset="-128"/>
                <a:ea typeface="Noto Serif SC" panose="02020400000000000000" pitchFamily="18" charset="-128"/>
              </a:rPr>
              <a:t>。”</a:t>
            </a:r>
            <a:endParaRPr lang="en-US" altLang="zh-CN" dirty="0">
              <a:latin typeface="Noto Serif SC" panose="02020400000000000000" pitchFamily="18" charset="-128"/>
              <a:ea typeface="Noto Serif SC" panose="02020400000000000000" pitchFamily="18" charset="-128"/>
            </a:endParaRPr>
          </a:p>
          <a:p>
            <a:r>
              <a:rPr lang="zh-TW" altLang="en-US" dirty="0">
                <a:latin typeface="Noto Serif SC" panose="02020400000000000000" pitchFamily="18" charset="-128"/>
                <a:ea typeface="Noto Serif SC" panose="02020400000000000000" pitchFamily="18" charset="-128"/>
              </a:rPr>
              <a:t>学生</a:t>
            </a:r>
            <a:r>
              <a:rPr lang="zh-CN" altLang="en-US" dirty="0">
                <a:latin typeface="Noto Serif SC" panose="02020400000000000000" pitchFamily="18" charset="-128"/>
                <a:ea typeface="Noto Serif SC" panose="02020400000000000000" pitchFamily="18" charset="-128"/>
              </a:rPr>
              <a:t>：</a:t>
            </a:r>
            <a:r>
              <a:rPr lang="zh-TW" altLang="en-US" dirty="0">
                <a:latin typeface="Noto Serif SC" panose="02020400000000000000" pitchFamily="18" charset="-128"/>
                <a:ea typeface="Noto Serif SC" panose="02020400000000000000" pitchFamily="18" charset="-128"/>
              </a:rPr>
              <a:t>行</a:t>
            </a:r>
            <a:r>
              <a:rPr lang="zh-CN" altLang="en-US" dirty="0">
                <a:latin typeface="Noto Serif SC" panose="02020400000000000000" pitchFamily="18" charset="-128"/>
                <a:ea typeface="Noto Serif SC" panose="02020400000000000000" pitchFamily="18" charset="-128"/>
              </a:rPr>
              <a:t>！</a:t>
            </a:r>
            <a:endParaRPr lang="en-US" dirty="0">
              <a:latin typeface="Noto Serif SC" panose="02020400000000000000" pitchFamily="18" charset="-128"/>
              <a:ea typeface="Noto Serif SC" panose="02020400000000000000" pitchFamily="18" charset="-128"/>
            </a:endParaRPr>
          </a:p>
        </p:txBody>
      </p:sp>
    </p:spTree>
    <p:extLst>
      <p:ext uri="{BB962C8B-B14F-4D97-AF65-F5344CB8AC3E}">
        <p14:creationId xmlns:p14="http://schemas.microsoft.com/office/powerpoint/2010/main" val="867782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7E47CE7-7C42-0640-A876-2CA96F200099}"/>
              </a:ext>
            </a:extLst>
          </p:cNvPr>
          <p:cNvSpPr txBox="1"/>
          <p:nvPr/>
        </p:nvSpPr>
        <p:spPr>
          <a:xfrm>
            <a:off x="3322784" y="905692"/>
            <a:ext cx="950901" cy="646331"/>
          </a:xfrm>
          <a:prstGeom prst="rect">
            <a:avLst/>
          </a:prstGeom>
          <a:noFill/>
        </p:spPr>
        <p:txBody>
          <a:bodyPr wrap="none" rtlCol="0">
            <a:spAutoFit/>
          </a:bodyPr>
          <a:lstStyle/>
          <a:p>
            <a:pPr algn="ctr"/>
            <a:r>
              <a:rPr lang="en-US" sz="3600" dirty="0" err="1"/>
              <a:t>xíng</a:t>
            </a:r>
            <a:endParaRPr lang="en-US" sz="3600" dirty="0"/>
          </a:p>
        </p:txBody>
      </p:sp>
      <p:sp>
        <p:nvSpPr>
          <p:cNvPr id="12" name="TextBox 11">
            <a:extLst>
              <a:ext uri="{FF2B5EF4-FFF2-40B4-BE49-F238E27FC236}">
                <a16:creationId xmlns:a16="http://schemas.microsoft.com/office/drawing/2014/main" id="{1B0E2C4B-D8DB-EB4F-BD04-201FDF6EB540}"/>
              </a:ext>
            </a:extLst>
          </p:cNvPr>
          <p:cNvSpPr txBox="1"/>
          <p:nvPr/>
        </p:nvSpPr>
        <p:spPr>
          <a:xfrm>
            <a:off x="7903470" y="905692"/>
            <a:ext cx="950901" cy="646331"/>
          </a:xfrm>
          <a:prstGeom prst="rect">
            <a:avLst/>
          </a:prstGeom>
          <a:noFill/>
        </p:spPr>
        <p:txBody>
          <a:bodyPr wrap="none" rtlCol="0">
            <a:spAutoFit/>
          </a:bodyPr>
          <a:lstStyle/>
          <a:p>
            <a:pPr algn="ctr"/>
            <a:r>
              <a:rPr lang="en-US" sz="3600" dirty="0" err="1"/>
              <a:t>xìng</a:t>
            </a:r>
            <a:endParaRPr lang="en-US" sz="3600" dirty="0"/>
          </a:p>
        </p:txBody>
      </p:sp>
      <p:sp>
        <p:nvSpPr>
          <p:cNvPr id="7" name="TextBox 6">
            <a:extLst>
              <a:ext uri="{FF2B5EF4-FFF2-40B4-BE49-F238E27FC236}">
                <a16:creationId xmlns:a16="http://schemas.microsoft.com/office/drawing/2014/main" id="{1E6607D7-D071-6D4C-85DB-ACC7C23CB5E4}"/>
              </a:ext>
            </a:extLst>
          </p:cNvPr>
          <p:cNvSpPr txBox="1"/>
          <p:nvPr/>
        </p:nvSpPr>
        <p:spPr>
          <a:xfrm>
            <a:off x="3090349" y="2644170"/>
            <a:ext cx="1415772" cy="1569660"/>
          </a:xfrm>
          <a:prstGeom prst="rect">
            <a:avLst/>
          </a:prstGeom>
          <a:noFill/>
        </p:spPr>
        <p:txBody>
          <a:bodyPr wrap="none" rtlCol="0">
            <a:spAutoFit/>
          </a:bodyPr>
          <a:lstStyle/>
          <a:p>
            <a:pPr algn="ctr"/>
            <a:r>
              <a:rPr lang="zh-TW" altLang="en-US" sz="9600" dirty="0"/>
              <a:t>行</a:t>
            </a:r>
            <a:endParaRPr lang="en-US" sz="9600" dirty="0"/>
          </a:p>
        </p:txBody>
      </p:sp>
      <p:sp>
        <p:nvSpPr>
          <p:cNvPr id="8" name="TextBox 7">
            <a:extLst>
              <a:ext uri="{FF2B5EF4-FFF2-40B4-BE49-F238E27FC236}">
                <a16:creationId xmlns:a16="http://schemas.microsoft.com/office/drawing/2014/main" id="{42917573-E9A7-2D4A-B876-73DFBC063BB5}"/>
              </a:ext>
            </a:extLst>
          </p:cNvPr>
          <p:cNvSpPr txBox="1"/>
          <p:nvPr/>
        </p:nvSpPr>
        <p:spPr>
          <a:xfrm>
            <a:off x="7671036" y="2644170"/>
            <a:ext cx="1415772" cy="1569660"/>
          </a:xfrm>
          <a:prstGeom prst="rect">
            <a:avLst/>
          </a:prstGeom>
          <a:noFill/>
        </p:spPr>
        <p:txBody>
          <a:bodyPr wrap="none" rtlCol="0">
            <a:spAutoFit/>
          </a:bodyPr>
          <a:lstStyle/>
          <a:p>
            <a:pPr algn="ctr"/>
            <a:r>
              <a:rPr lang="zh-TW" altLang="en-US" sz="9600" dirty="0"/>
              <a:t>姓</a:t>
            </a:r>
            <a:endParaRPr lang="en-US" sz="9600" dirty="0"/>
          </a:p>
        </p:txBody>
      </p:sp>
      <p:sp>
        <p:nvSpPr>
          <p:cNvPr id="9" name="TextBox 8">
            <a:extLst>
              <a:ext uri="{FF2B5EF4-FFF2-40B4-BE49-F238E27FC236}">
                <a16:creationId xmlns:a16="http://schemas.microsoft.com/office/drawing/2014/main" id="{1246A36B-A721-C943-9DE1-FC004418B459}"/>
              </a:ext>
            </a:extLst>
          </p:cNvPr>
          <p:cNvSpPr txBox="1"/>
          <p:nvPr/>
        </p:nvSpPr>
        <p:spPr>
          <a:xfrm>
            <a:off x="4964921" y="5943600"/>
            <a:ext cx="2262158" cy="646331"/>
          </a:xfrm>
          <a:prstGeom prst="rect">
            <a:avLst/>
          </a:prstGeom>
          <a:noFill/>
        </p:spPr>
        <p:txBody>
          <a:bodyPr wrap="none" rtlCol="0">
            <a:spAutoFit/>
          </a:bodyPr>
          <a:lstStyle/>
          <a:p>
            <a:r>
              <a:rPr lang="zh-TW" altLang="en-US" dirty="0">
                <a:latin typeface="Noto Serif SC" panose="02020400000000000000" pitchFamily="18" charset="-128"/>
                <a:ea typeface="Noto Serif SC" panose="02020400000000000000" pitchFamily="18" charset="-128"/>
              </a:rPr>
              <a:t>老师</a:t>
            </a:r>
            <a:r>
              <a:rPr lang="zh-CN" altLang="en-US" dirty="0">
                <a:latin typeface="Noto Serif SC" panose="02020400000000000000" pitchFamily="18" charset="-128"/>
                <a:ea typeface="Noto Serif SC" panose="02020400000000000000" pitchFamily="18" charset="-128"/>
              </a:rPr>
              <a:t>：“</a:t>
            </a:r>
            <a:r>
              <a:rPr lang="zh-TW" altLang="en-US" dirty="0">
                <a:latin typeface="Noto Serif SC" panose="02020400000000000000" pitchFamily="18" charset="-128"/>
                <a:ea typeface="Noto Serif SC" panose="02020400000000000000" pitchFamily="18" charset="-128"/>
              </a:rPr>
              <a:t>我行张</a:t>
            </a:r>
            <a:r>
              <a:rPr lang="zh-CN" altLang="en-US" dirty="0">
                <a:latin typeface="Noto Serif SC" panose="02020400000000000000" pitchFamily="18" charset="-128"/>
                <a:ea typeface="Noto Serif SC" panose="02020400000000000000" pitchFamily="18" charset="-128"/>
              </a:rPr>
              <a:t>。”</a:t>
            </a:r>
            <a:endParaRPr lang="en-US" altLang="zh-CN" dirty="0">
              <a:latin typeface="Noto Serif SC" panose="02020400000000000000" pitchFamily="18" charset="-128"/>
              <a:ea typeface="Noto Serif SC" panose="02020400000000000000" pitchFamily="18" charset="-128"/>
            </a:endParaRPr>
          </a:p>
          <a:p>
            <a:r>
              <a:rPr lang="zh-TW" altLang="en-US" dirty="0">
                <a:latin typeface="Noto Serif SC" panose="02020400000000000000" pitchFamily="18" charset="-128"/>
                <a:ea typeface="Noto Serif SC" panose="02020400000000000000" pitchFamily="18" charset="-128"/>
              </a:rPr>
              <a:t>学生</a:t>
            </a:r>
            <a:r>
              <a:rPr lang="zh-CN" altLang="en-US" dirty="0">
                <a:latin typeface="Noto Serif SC" panose="02020400000000000000" pitchFamily="18" charset="-128"/>
                <a:ea typeface="Noto Serif SC" panose="02020400000000000000" pitchFamily="18" charset="-128"/>
              </a:rPr>
              <a:t>：</a:t>
            </a:r>
            <a:r>
              <a:rPr lang="zh-TW" altLang="en-US" dirty="0">
                <a:latin typeface="Noto Serif SC" panose="02020400000000000000" pitchFamily="18" charset="-128"/>
                <a:ea typeface="Noto Serif SC" panose="02020400000000000000" pitchFamily="18" charset="-128"/>
              </a:rPr>
              <a:t>不行</a:t>
            </a:r>
            <a:r>
              <a:rPr lang="zh-CN" altLang="en-US" dirty="0">
                <a:latin typeface="Noto Serif SC" panose="02020400000000000000" pitchFamily="18" charset="-128"/>
                <a:ea typeface="Noto Serif SC" panose="02020400000000000000" pitchFamily="18" charset="-128"/>
              </a:rPr>
              <a:t>！</a:t>
            </a:r>
            <a:endParaRPr lang="en-US" dirty="0">
              <a:latin typeface="Noto Serif SC" panose="02020400000000000000" pitchFamily="18" charset="-128"/>
              <a:ea typeface="Noto Serif SC" panose="02020400000000000000" pitchFamily="18" charset="-128"/>
            </a:endParaRPr>
          </a:p>
        </p:txBody>
      </p:sp>
    </p:spTree>
    <p:extLst>
      <p:ext uri="{BB962C8B-B14F-4D97-AF65-F5344CB8AC3E}">
        <p14:creationId xmlns:p14="http://schemas.microsoft.com/office/powerpoint/2010/main" val="1403541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459</Words>
  <Application>Microsoft Macintosh PowerPoint</Application>
  <PresentationFormat>Widescreen</PresentationFormat>
  <Paragraphs>34</Paragraphs>
  <Slides>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vt:i4>
      </vt:variant>
    </vt:vector>
  </HeadingPairs>
  <TitlesOfParts>
    <vt:vector size="13" baseType="lpstr">
      <vt:lpstr>等线</vt:lpstr>
      <vt:lpstr>Noto Serif SC</vt:lpstr>
      <vt:lpstr>新細明體</vt:lpstr>
      <vt:lpstr>Adobe Caslon Pro</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12</cp:revision>
  <cp:lastPrinted>2022-03-31T13:44:18Z</cp:lastPrinted>
  <dcterms:created xsi:type="dcterms:W3CDTF">2022-03-31T13:21:21Z</dcterms:created>
  <dcterms:modified xsi:type="dcterms:W3CDTF">2022-03-31T15:00:40Z</dcterms:modified>
</cp:coreProperties>
</file>